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2"/>
  </p:notesMasterIdLst>
  <p:sldIdLst>
    <p:sldId id="256" r:id="rId2"/>
    <p:sldId id="316" r:id="rId3"/>
    <p:sldId id="257" r:id="rId4"/>
    <p:sldId id="317" r:id="rId5"/>
    <p:sldId id="318" r:id="rId6"/>
    <p:sldId id="258" r:id="rId7"/>
    <p:sldId id="319" r:id="rId8"/>
    <p:sldId id="315" r:id="rId9"/>
    <p:sldId id="312" r:id="rId10"/>
    <p:sldId id="320" r:id="rId11"/>
    <p:sldId id="321" r:id="rId12"/>
    <p:sldId id="322" r:id="rId13"/>
    <p:sldId id="325" r:id="rId14"/>
    <p:sldId id="324" r:id="rId15"/>
    <p:sldId id="323" r:id="rId16"/>
    <p:sldId id="326" r:id="rId17"/>
    <p:sldId id="327" r:id="rId18"/>
    <p:sldId id="328" r:id="rId19"/>
    <p:sldId id="314" r:id="rId20"/>
    <p:sldId id="26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EF0"/>
    <a:srgbClr val="A4F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0FAC1A-0E31-421F-8290-1936F5EDCC3A}">
  <a:tblStyle styleId="{450FAC1A-0E31-421F-8290-1936F5EDCC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4"/>
    <p:restoredTop sz="94654"/>
  </p:normalViewPr>
  <p:slideViewPr>
    <p:cSldViewPr snapToGrid="0" snapToObjects="1">
      <p:cViewPr varScale="1">
        <p:scale>
          <a:sx n="92" d="100"/>
          <a:sy n="92"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75653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9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82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032985bc0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032985bc0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79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032985bc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032985bc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032985bc0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032985bc0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032985bc0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032985bc0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87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032985bc0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032985bc0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3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1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11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5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03344d4349_3_1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03344d4349_3_1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65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208800" y="218250"/>
            <a:ext cx="8726400" cy="4707000"/>
          </a:xfrm>
          <a:prstGeom prst="plaque">
            <a:avLst>
              <a:gd name="adj" fmla="val 6205"/>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133800" y="1193450"/>
            <a:ext cx="6876300" cy="201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63225" y="3299775"/>
            <a:ext cx="4617300" cy="515400"/>
          </a:xfrm>
          <a:prstGeom prst="rect">
            <a:avLst/>
          </a:prstGeom>
          <a:solidFill>
            <a:schemeClr val="accent4"/>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12576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0391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2576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880391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6"/>
        <p:cNvGrpSpPr/>
        <p:nvPr/>
      </p:nvGrpSpPr>
      <p:grpSpPr>
        <a:xfrm>
          <a:off x="0" y="0"/>
          <a:ext cx="0" cy="0"/>
          <a:chOff x="0" y="0"/>
          <a:chExt cx="0" cy="0"/>
        </a:xfrm>
      </p:grpSpPr>
      <p:sp>
        <p:nvSpPr>
          <p:cNvPr id="17" name="Google Shape;17;p3"/>
          <p:cNvSpPr/>
          <p:nvPr/>
        </p:nvSpPr>
        <p:spPr>
          <a:xfrm>
            <a:off x="208800" y="218250"/>
            <a:ext cx="8726400" cy="4707000"/>
          </a:xfrm>
          <a:prstGeom prst="plaque">
            <a:avLst>
              <a:gd name="adj" fmla="val 6205"/>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2287350" y="2440400"/>
            <a:ext cx="4569300" cy="92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901800" y="1279053"/>
            <a:ext cx="1340400" cy="10605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6000"/>
              <a:buNone/>
              <a:defRPr sz="5000">
                <a:latin typeface="Alata"/>
                <a:ea typeface="Alata"/>
                <a:cs typeface="Alata"/>
                <a:sym typeface="Alata"/>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2287350" y="3466450"/>
            <a:ext cx="4569300" cy="5121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1" name="Google Shape;21;p3"/>
          <p:cNvSpPr/>
          <p:nvPr/>
        </p:nvSpPr>
        <p:spPr>
          <a:xfrm flipH="1">
            <a:off x="880391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2576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80391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12576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576513" y="1150588"/>
            <a:ext cx="273337" cy="246619"/>
          </a:xfrm>
          <a:custGeom>
            <a:avLst/>
            <a:gdLst/>
            <a:ahLst/>
            <a:cxnLst/>
            <a:rect l="l" t="t" r="r" b="b"/>
            <a:pathLst>
              <a:path w="7407" h="6683" extrusionOk="0">
                <a:moveTo>
                  <a:pt x="2090" y="0"/>
                </a:moveTo>
                <a:cubicBezTo>
                  <a:pt x="1671" y="0"/>
                  <a:pt x="1223" y="226"/>
                  <a:pt x="739" y="682"/>
                </a:cubicBezTo>
                <a:cubicBezTo>
                  <a:pt x="251" y="1147"/>
                  <a:pt x="1" y="1718"/>
                  <a:pt x="13" y="2373"/>
                </a:cubicBezTo>
                <a:cubicBezTo>
                  <a:pt x="60" y="4385"/>
                  <a:pt x="2501" y="6540"/>
                  <a:pt x="2608" y="6623"/>
                </a:cubicBezTo>
                <a:cubicBezTo>
                  <a:pt x="2644" y="6659"/>
                  <a:pt x="2703" y="6683"/>
                  <a:pt x="2751" y="6683"/>
                </a:cubicBezTo>
                <a:cubicBezTo>
                  <a:pt x="2775" y="6683"/>
                  <a:pt x="2787" y="6683"/>
                  <a:pt x="2811" y="6671"/>
                </a:cubicBezTo>
                <a:cubicBezTo>
                  <a:pt x="2953" y="6635"/>
                  <a:pt x="6204" y="5778"/>
                  <a:pt x="7097" y="3992"/>
                </a:cubicBezTo>
                <a:cubicBezTo>
                  <a:pt x="7383" y="3421"/>
                  <a:pt x="7406" y="2825"/>
                  <a:pt x="7156" y="2206"/>
                </a:cubicBezTo>
                <a:cubicBezTo>
                  <a:pt x="6859" y="1480"/>
                  <a:pt x="6442" y="1075"/>
                  <a:pt x="5918" y="1004"/>
                </a:cubicBezTo>
                <a:cubicBezTo>
                  <a:pt x="5866" y="997"/>
                  <a:pt x="5814" y="994"/>
                  <a:pt x="5762" y="994"/>
                </a:cubicBezTo>
                <a:cubicBezTo>
                  <a:pt x="4980" y="994"/>
                  <a:pt x="4211" y="1713"/>
                  <a:pt x="3787" y="2170"/>
                </a:cubicBezTo>
                <a:cubicBezTo>
                  <a:pt x="3632" y="1504"/>
                  <a:pt x="3251" y="349"/>
                  <a:pt x="2465" y="63"/>
                </a:cubicBezTo>
                <a:cubicBezTo>
                  <a:pt x="2343" y="21"/>
                  <a:pt x="2218"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26"/>
        <p:cNvGrpSpPr/>
        <p:nvPr/>
      </p:nvGrpSpPr>
      <p:grpSpPr>
        <a:xfrm>
          <a:off x="0" y="0"/>
          <a:ext cx="0" cy="0"/>
          <a:chOff x="0" y="0"/>
          <a:chExt cx="0" cy="0"/>
        </a:xfrm>
      </p:grpSpPr>
      <p:sp>
        <p:nvSpPr>
          <p:cNvPr id="27" name="Google Shape;27;p4"/>
          <p:cNvSpPr/>
          <p:nvPr/>
        </p:nvSpPr>
        <p:spPr>
          <a:xfrm>
            <a:off x="208800" y="218250"/>
            <a:ext cx="8726400" cy="4707000"/>
          </a:xfrm>
          <a:prstGeom prst="plaque">
            <a:avLst>
              <a:gd name="adj" fmla="val 6205"/>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13175" y="465000"/>
            <a:ext cx="7717800" cy="681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9" name="Google Shape;29;p4"/>
          <p:cNvSpPr txBox="1">
            <a:spLocks noGrp="1"/>
          </p:cNvSpPr>
          <p:nvPr>
            <p:ph type="body" idx="1"/>
          </p:nvPr>
        </p:nvSpPr>
        <p:spPr>
          <a:xfrm>
            <a:off x="713175" y="1202761"/>
            <a:ext cx="7717800" cy="300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0" name="Google Shape;30;p4"/>
          <p:cNvSpPr/>
          <p:nvPr/>
        </p:nvSpPr>
        <p:spPr>
          <a:xfrm flipH="1">
            <a:off x="880391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12576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80391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flipH="1">
            <a:off x="12576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80"/>
        <p:cNvGrpSpPr/>
        <p:nvPr/>
      </p:nvGrpSpPr>
      <p:grpSpPr>
        <a:xfrm>
          <a:off x="0" y="0"/>
          <a:ext cx="0" cy="0"/>
          <a:chOff x="0" y="0"/>
          <a:chExt cx="0" cy="0"/>
        </a:xfrm>
      </p:grpSpPr>
      <p:sp>
        <p:nvSpPr>
          <p:cNvPr id="81" name="Google Shape;81;p9"/>
          <p:cNvSpPr/>
          <p:nvPr/>
        </p:nvSpPr>
        <p:spPr>
          <a:xfrm>
            <a:off x="208800" y="218250"/>
            <a:ext cx="8726400" cy="4707000"/>
          </a:xfrm>
          <a:prstGeom prst="plaque">
            <a:avLst>
              <a:gd name="adj" fmla="val 6205"/>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txBox="1">
            <a:spLocks noGrp="1"/>
          </p:cNvSpPr>
          <p:nvPr>
            <p:ph type="subTitle" idx="1"/>
          </p:nvPr>
        </p:nvSpPr>
        <p:spPr>
          <a:xfrm>
            <a:off x="2223225" y="3168600"/>
            <a:ext cx="4697700" cy="702600"/>
          </a:xfrm>
          <a:prstGeom prst="rect">
            <a:avLst/>
          </a:prstGeom>
          <a:solidFill>
            <a:schemeClr val="accent4"/>
          </a:solidFill>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83" name="Google Shape;83;p9"/>
          <p:cNvSpPr txBox="1">
            <a:spLocks noGrp="1"/>
          </p:cNvSpPr>
          <p:nvPr>
            <p:ph type="title"/>
          </p:nvPr>
        </p:nvSpPr>
        <p:spPr>
          <a:xfrm>
            <a:off x="2223375" y="1272300"/>
            <a:ext cx="4697700" cy="17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1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4" name="Google Shape;84;p9"/>
          <p:cNvSpPr/>
          <p:nvPr/>
        </p:nvSpPr>
        <p:spPr>
          <a:xfrm flipH="1">
            <a:off x="880391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12576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a:off x="880391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flipH="1">
            <a:off x="12576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576513" y="3491825"/>
            <a:ext cx="273337" cy="246619"/>
          </a:xfrm>
          <a:custGeom>
            <a:avLst/>
            <a:gdLst/>
            <a:ahLst/>
            <a:cxnLst/>
            <a:rect l="l" t="t" r="r" b="b"/>
            <a:pathLst>
              <a:path w="7407" h="6683" extrusionOk="0">
                <a:moveTo>
                  <a:pt x="2090" y="0"/>
                </a:moveTo>
                <a:cubicBezTo>
                  <a:pt x="1671" y="0"/>
                  <a:pt x="1223" y="226"/>
                  <a:pt x="739" y="682"/>
                </a:cubicBezTo>
                <a:cubicBezTo>
                  <a:pt x="251" y="1147"/>
                  <a:pt x="1" y="1718"/>
                  <a:pt x="13" y="2373"/>
                </a:cubicBezTo>
                <a:cubicBezTo>
                  <a:pt x="60" y="4385"/>
                  <a:pt x="2501" y="6540"/>
                  <a:pt x="2608" y="6623"/>
                </a:cubicBezTo>
                <a:cubicBezTo>
                  <a:pt x="2644" y="6659"/>
                  <a:pt x="2703" y="6683"/>
                  <a:pt x="2751" y="6683"/>
                </a:cubicBezTo>
                <a:cubicBezTo>
                  <a:pt x="2775" y="6683"/>
                  <a:pt x="2787" y="6683"/>
                  <a:pt x="2811" y="6671"/>
                </a:cubicBezTo>
                <a:cubicBezTo>
                  <a:pt x="2953" y="6635"/>
                  <a:pt x="6204" y="5778"/>
                  <a:pt x="7097" y="3992"/>
                </a:cubicBezTo>
                <a:cubicBezTo>
                  <a:pt x="7383" y="3421"/>
                  <a:pt x="7406" y="2825"/>
                  <a:pt x="7156" y="2206"/>
                </a:cubicBezTo>
                <a:cubicBezTo>
                  <a:pt x="6859" y="1480"/>
                  <a:pt x="6442" y="1075"/>
                  <a:pt x="5918" y="1004"/>
                </a:cubicBezTo>
                <a:cubicBezTo>
                  <a:pt x="5866" y="997"/>
                  <a:pt x="5814" y="994"/>
                  <a:pt x="5762" y="994"/>
                </a:cubicBezTo>
                <a:cubicBezTo>
                  <a:pt x="4980" y="994"/>
                  <a:pt x="4211" y="1713"/>
                  <a:pt x="3787" y="2170"/>
                </a:cubicBezTo>
                <a:cubicBezTo>
                  <a:pt x="3632" y="1504"/>
                  <a:pt x="3251" y="349"/>
                  <a:pt x="2465" y="63"/>
                </a:cubicBezTo>
                <a:cubicBezTo>
                  <a:pt x="2343" y="21"/>
                  <a:pt x="2218"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3">
    <p:bg>
      <p:bgPr>
        <a:solidFill>
          <a:schemeClr val="accent1"/>
        </a:solidFill>
        <a:effectLst/>
      </p:bgPr>
    </p:bg>
    <p:spTree>
      <p:nvGrpSpPr>
        <p:cNvPr id="1" name="Shape 381"/>
        <p:cNvGrpSpPr/>
        <p:nvPr/>
      </p:nvGrpSpPr>
      <p:grpSpPr>
        <a:xfrm>
          <a:off x="0" y="0"/>
          <a:ext cx="0" cy="0"/>
          <a:chOff x="0" y="0"/>
          <a:chExt cx="0" cy="0"/>
        </a:xfrm>
      </p:grpSpPr>
      <p:sp>
        <p:nvSpPr>
          <p:cNvPr id="382" name="Google Shape;382;p30"/>
          <p:cNvSpPr/>
          <p:nvPr/>
        </p:nvSpPr>
        <p:spPr>
          <a:xfrm>
            <a:off x="208800" y="218250"/>
            <a:ext cx="8726400" cy="4707000"/>
          </a:xfrm>
          <a:prstGeom prst="plaque">
            <a:avLst>
              <a:gd name="adj" fmla="val 6205"/>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12576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880391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flipH="1">
            <a:off x="12576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flipH="1">
            <a:off x="880391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2">
    <p:bg>
      <p:bgPr>
        <a:solidFill>
          <a:schemeClr val="accent1"/>
        </a:solidFill>
        <a:effectLst/>
      </p:bgPr>
    </p:bg>
    <p:spTree>
      <p:nvGrpSpPr>
        <p:cNvPr id="1" name="Shape 387"/>
        <p:cNvGrpSpPr/>
        <p:nvPr/>
      </p:nvGrpSpPr>
      <p:grpSpPr>
        <a:xfrm>
          <a:off x="0" y="0"/>
          <a:ext cx="0" cy="0"/>
          <a:chOff x="0" y="0"/>
          <a:chExt cx="0" cy="0"/>
        </a:xfrm>
      </p:grpSpPr>
      <p:sp>
        <p:nvSpPr>
          <p:cNvPr id="388" name="Google Shape;388;p31"/>
          <p:cNvSpPr/>
          <p:nvPr/>
        </p:nvSpPr>
        <p:spPr>
          <a:xfrm>
            <a:off x="12576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880391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flipH="1">
            <a:off x="125763" y="4800788"/>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flipH="1">
            <a:off x="8803913" y="144815"/>
            <a:ext cx="228920" cy="214260"/>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75" y="465000"/>
            <a:ext cx="7717800" cy="68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1pPr>
            <a:lvl2pPr lvl="1">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2pPr>
            <a:lvl3pPr lvl="2">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3pPr>
            <a:lvl4pPr lvl="3">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4pPr>
            <a:lvl5pPr lvl="4">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5pPr>
            <a:lvl6pPr lvl="5">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6pPr>
            <a:lvl7pPr lvl="6">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7pPr>
            <a:lvl8pPr lvl="7">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8pPr>
            <a:lvl9pPr lvl="8">
              <a:spcBef>
                <a:spcPts val="0"/>
              </a:spcBef>
              <a:spcAft>
                <a:spcPts val="0"/>
              </a:spcAft>
              <a:buClr>
                <a:schemeClr val="dk1"/>
              </a:buClr>
              <a:buSzPts val="3600"/>
              <a:buFont typeface="Clicker Script"/>
              <a:buNone/>
              <a:defRPr sz="3600" b="1">
                <a:solidFill>
                  <a:schemeClr val="dk1"/>
                </a:solidFill>
                <a:latin typeface="Clicker Script"/>
                <a:ea typeface="Clicker Script"/>
                <a:cs typeface="Clicker Script"/>
                <a:sym typeface="Clicker Script"/>
              </a:defRPr>
            </a:lvl9pPr>
          </a:lstStyle>
          <a:p>
            <a:endParaRPr/>
          </a:p>
        </p:txBody>
      </p:sp>
      <p:sp>
        <p:nvSpPr>
          <p:cNvPr id="7" name="Google Shape;7;p1"/>
          <p:cNvSpPr txBox="1">
            <a:spLocks noGrp="1"/>
          </p:cNvSpPr>
          <p:nvPr>
            <p:ph type="body" idx="1"/>
          </p:nvPr>
        </p:nvSpPr>
        <p:spPr>
          <a:xfrm>
            <a:off x="713175" y="118874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1pPr>
            <a:lvl2pPr marL="914400" lvl="1"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2pPr>
            <a:lvl3pPr marL="1371600" lvl="2"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3pPr>
            <a:lvl4pPr marL="1828800" lvl="3"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4pPr>
            <a:lvl5pPr marL="2286000" lvl="4"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5pPr>
            <a:lvl6pPr marL="2743200" lvl="5"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6pPr>
            <a:lvl7pPr marL="3200400" lvl="6"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7pPr>
            <a:lvl8pPr marL="3657600" lvl="7"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8pPr>
            <a:lvl9pPr marL="4114800" lvl="8" indent="-317500">
              <a:lnSpc>
                <a:spcPct val="100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76"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5"/>
          <p:cNvSpPr txBox="1">
            <a:spLocks noGrp="1"/>
          </p:cNvSpPr>
          <p:nvPr>
            <p:ph type="ctrTitle"/>
          </p:nvPr>
        </p:nvSpPr>
        <p:spPr>
          <a:xfrm>
            <a:off x="1050547" y="1113095"/>
            <a:ext cx="6876300" cy="23747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0000"/>
                </a:solidFill>
                <a:latin typeface="Times New Roman" panose="02020603050405020304" pitchFamily="18" charset="0"/>
                <a:cs typeface="Times New Roman" panose="02020603050405020304" pitchFamily="18" charset="0"/>
              </a:rPr>
              <a:t>CHỦ ĐỀ 3: MỘT SỐ TÍNH CÁCH TỐT ĐẸP CỦA CON NGƯỜI </a:t>
            </a:r>
            <a:r>
              <a:rPr lang="en" sz="4000" dirty="0" err="1">
                <a:solidFill>
                  <a:srgbClr val="FF0000"/>
                </a:solidFill>
                <a:latin typeface="Times New Roman" panose="02020603050405020304" pitchFamily="18" charset="0"/>
                <a:cs typeface="Times New Roman" panose="02020603050405020304" pitchFamily="18" charset="0"/>
              </a:rPr>
              <a:t>Ở</a:t>
            </a:r>
            <a:r>
              <a:rPr lang="en" sz="4000" dirty="0">
                <a:solidFill>
                  <a:srgbClr val="FF0000"/>
                </a:solidFill>
                <a:latin typeface="Times New Roman" panose="02020603050405020304" pitchFamily="18" charset="0"/>
                <a:cs typeface="Times New Roman" panose="02020603050405020304" pitchFamily="18" charset="0"/>
              </a:rPr>
              <a:t> TP.HCM</a:t>
            </a:r>
            <a:endParaRPr sz="4000" dirty="0">
              <a:solidFill>
                <a:srgbClr val="FF0000"/>
              </a:solidFill>
              <a:latin typeface="Times New Roman" panose="02020603050405020304" pitchFamily="18" charset="0"/>
              <a:cs typeface="Times New Roman" panose="02020603050405020304" pitchFamily="18" charset="0"/>
            </a:endParaRPr>
          </a:p>
        </p:txBody>
      </p:sp>
      <p:sp>
        <p:nvSpPr>
          <p:cNvPr id="403" name="Google Shape;403;p35"/>
          <p:cNvSpPr txBox="1">
            <a:spLocks noGrp="1"/>
          </p:cNvSpPr>
          <p:nvPr>
            <p:ph type="subTitle" idx="1"/>
          </p:nvPr>
        </p:nvSpPr>
        <p:spPr>
          <a:xfrm>
            <a:off x="2066641" y="3735591"/>
            <a:ext cx="4352072" cy="774193"/>
          </a:xfrm>
          <a:prstGeom prst="rect">
            <a:avLst/>
          </a:prstGeom>
          <a:solidFill>
            <a:schemeClr val="bg2">
              <a:lumMod val="9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b="1" i="1" dirty="0">
                <a:latin typeface="Times New Roman" panose="02020603050405020304" pitchFamily="18" charset="0"/>
                <a:cs typeface="Times New Roman" panose="02020603050405020304" pitchFamily="18" charset="0"/>
              </a:rPr>
              <a:t>Non cao cũng có đường trèo</a:t>
            </a:r>
          </a:p>
          <a:p>
            <a:pPr marL="0" lvl="0" indent="0" algn="ctr" rtl="0">
              <a:spcBef>
                <a:spcPts val="0"/>
              </a:spcBef>
              <a:spcAft>
                <a:spcPts val="0"/>
              </a:spcAft>
              <a:buNone/>
            </a:pPr>
            <a:r>
              <a:rPr lang="vi-VN" b="1" i="1" dirty="0">
                <a:latin typeface="Times New Roman" panose="02020603050405020304" pitchFamily="18" charset="0"/>
                <a:cs typeface="Times New Roman" panose="02020603050405020304" pitchFamily="18" charset="0"/>
              </a:rPr>
              <a:t>Đường dẫu hiểm nghèo cũng có lối đi</a:t>
            </a:r>
            <a:endParaRPr b="1" i="1" dirty="0">
              <a:latin typeface="Times New Roman" panose="02020603050405020304" pitchFamily="18" charset="0"/>
              <a:cs typeface="Times New Roman" panose="02020603050405020304" pitchFamily="18" charset="0"/>
            </a:endParaRPr>
          </a:p>
        </p:txBody>
      </p:sp>
      <p:grpSp>
        <p:nvGrpSpPr>
          <p:cNvPr id="404" name="Google Shape;404;p35"/>
          <p:cNvGrpSpPr/>
          <p:nvPr/>
        </p:nvGrpSpPr>
        <p:grpSpPr>
          <a:xfrm rot="-124810">
            <a:off x="7382290" y="754881"/>
            <a:ext cx="1115072" cy="650613"/>
            <a:chOff x="559125" y="3584825"/>
            <a:chExt cx="1115006" cy="650575"/>
          </a:xfrm>
        </p:grpSpPr>
        <p:sp>
          <p:nvSpPr>
            <p:cNvPr id="405" name="Google Shape;405;p35"/>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35"/>
          <p:cNvSpPr/>
          <p:nvPr/>
        </p:nvSpPr>
        <p:spPr>
          <a:xfrm>
            <a:off x="7012500" y="781825"/>
            <a:ext cx="273337" cy="246619"/>
          </a:xfrm>
          <a:custGeom>
            <a:avLst/>
            <a:gdLst/>
            <a:ahLst/>
            <a:cxnLst/>
            <a:rect l="l" t="t" r="r" b="b"/>
            <a:pathLst>
              <a:path w="7407" h="6683" extrusionOk="0">
                <a:moveTo>
                  <a:pt x="2090" y="0"/>
                </a:moveTo>
                <a:cubicBezTo>
                  <a:pt x="1671" y="0"/>
                  <a:pt x="1223" y="226"/>
                  <a:pt x="739" y="682"/>
                </a:cubicBezTo>
                <a:cubicBezTo>
                  <a:pt x="251" y="1147"/>
                  <a:pt x="1" y="1718"/>
                  <a:pt x="13" y="2373"/>
                </a:cubicBezTo>
                <a:cubicBezTo>
                  <a:pt x="60" y="4385"/>
                  <a:pt x="2501" y="6540"/>
                  <a:pt x="2608" y="6623"/>
                </a:cubicBezTo>
                <a:cubicBezTo>
                  <a:pt x="2644" y="6659"/>
                  <a:pt x="2703" y="6683"/>
                  <a:pt x="2751" y="6683"/>
                </a:cubicBezTo>
                <a:cubicBezTo>
                  <a:pt x="2775" y="6683"/>
                  <a:pt x="2787" y="6683"/>
                  <a:pt x="2811" y="6671"/>
                </a:cubicBezTo>
                <a:cubicBezTo>
                  <a:pt x="2953" y="6635"/>
                  <a:pt x="6204" y="5778"/>
                  <a:pt x="7097" y="3992"/>
                </a:cubicBezTo>
                <a:cubicBezTo>
                  <a:pt x="7383" y="3421"/>
                  <a:pt x="7406" y="2825"/>
                  <a:pt x="7156" y="2206"/>
                </a:cubicBezTo>
                <a:cubicBezTo>
                  <a:pt x="6859" y="1480"/>
                  <a:pt x="6442" y="1075"/>
                  <a:pt x="5918" y="1004"/>
                </a:cubicBezTo>
                <a:cubicBezTo>
                  <a:pt x="5866" y="997"/>
                  <a:pt x="5814" y="994"/>
                  <a:pt x="5762" y="994"/>
                </a:cubicBezTo>
                <a:cubicBezTo>
                  <a:pt x="4980" y="994"/>
                  <a:pt x="4211" y="1713"/>
                  <a:pt x="3787" y="2170"/>
                </a:cubicBezTo>
                <a:cubicBezTo>
                  <a:pt x="3632" y="1504"/>
                  <a:pt x="3251" y="349"/>
                  <a:pt x="2465" y="63"/>
                </a:cubicBezTo>
                <a:cubicBezTo>
                  <a:pt x="2343" y="21"/>
                  <a:pt x="2218"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7570120" y="358567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1211307" y="617198"/>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rot="-1807315">
            <a:off x="626198" y="538455"/>
            <a:ext cx="618092" cy="1082822"/>
          </a:xfrm>
          <a:custGeom>
            <a:avLst/>
            <a:gdLst/>
            <a:ahLst/>
            <a:cxnLst/>
            <a:rect l="l" t="t" r="r" b="b"/>
            <a:pathLst>
              <a:path w="13621" h="23863" extrusionOk="0">
                <a:moveTo>
                  <a:pt x="8771" y="1350"/>
                </a:moveTo>
                <a:cubicBezTo>
                  <a:pt x="9263" y="1350"/>
                  <a:pt x="9752" y="1536"/>
                  <a:pt x="10002" y="1940"/>
                </a:cubicBezTo>
                <a:cubicBezTo>
                  <a:pt x="10383" y="2535"/>
                  <a:pt x="10168" y="3369"/>
                  <a:pt x="9835" y="3940"/>
                </a:cubicBezTo>
                <a:cubicBezTo>
                  <a:pt x="9573" y="4417"/>
                  <a:pt x="9204" y="4845"/>
                  <a:pt x="8823" y="5310"/>
                </a:cubicBezTo>
                <a:cubicBezTo>
                  <a:pt x="8597" y="5560"/>
                  <a:pt x="8370" y="5822"/>
                  <a:pt x="8156" y="6107"/>
                </a:cubicBezTo>
                <a:cubicBezTo>
                  <a:pt x="8108" y="6179"/>
                  <a:pt x="8049" y="6250"/>
                  <a:pt x="7989" y="6322"/>
                </a:cubicBezTo>
                <a:cubicBezTo>
                  <a:pt x="7596" y="6834"/>
                  <a:pt x="7108" y="7465"/>
                  <a:pt x="6846" y="8143"/>
                </a:cubicBezTo>
                <a:cubicBezTo>
                  <a:pt x="6311" y="7584"/>
                  <a:pt x="5572" y="7167"/>
                  <a:pt x="4953" y="6845"/>
                </a:cubicBezTo>
                <a:cubicBezTo>
                  <a:pt x="4644" y="6679"/>
                  <a:pt x="4322" y="6536"/>
                  <a:pt x="4013" y="6405"/>
                </a:cubicBezTo>
                <a:cubicBezTo>
                  <a:pt x="3465" y="6155"/>
                  <a:pt x="2953" y="5929"/>
                  <a:pt x="2512" y="5607"/>
                </a:cubicBezTo>
                <a:cubicBezTo>
                  <a:pt x="1965" y="5226"/>
                  <a:pt x="1417" y="4571"/>
                  <a:pt x="1500" y="3869"/>
                </a:cubicBezTo>
                <a:cubicBezTo>
                  <a:pt x="1580" y="3139"/>
                  <a:pt x="2414" y="2628"/>
                  <a:pt x="3143" y="2628"/>
                </a:cubicBezTo>
                <a:cubicBezTo>
                  <a:pt x="3175" y="2628"/>
                  <a:pt x="3207" y="2629"/>
                  <a:pt x="3239" y="2631"/>
                </a:cubicBezTo>
                <a:lnTo>
                  <a:pt x="3286" y="2631"/>
                </a:lnTo>
                <a:cubicBezTo>
                  <a:pt x="3906" y="2678"/>
                  <a:pt x="4548" y="3000"/>
                  <a:pt x="5108" y="3559"/>
                </a:cubicBezTo>
                <a:cubicBezTo>
                  <a:pt x="5072" y="3750"/>
                  <a:pt x="4989" y="4369"/>
                  <a:pt x="5310" y="4833"/>
                </a:cubicBezTo>
                <a:cubicBezTo>
                  <a:pt x="5477" y="5083"/>
                  <a:pt x="5715" y="5238"/>
                  <a:pt x="6013" y="5274"/>
                </a:cubicBezTo>
                <a:cubicBezTo>
                  <a:pt x="6070" y="5284"/>
                  <a:pt x="6127" y="5289"/>
                  <a:pt x="6183" y="5289"/>
                </a:cubicBezTo>
                <a:cubicBezTo>
                  <a:pt x="6457" y="5289"/>
                  <a:pt x="6720" y="5172"/>
                  <a:pt x="6918" y="4964"/>
                </a:cubicBezTo>
                <a:cubicBezTo>
                  <a:pt x="7192" y="4679"/>
                  <a:pt x="7323" y="4274"/>
                  <a:pt x="7251" y="3893"/>
                </a:cubicBezTo>
                <a:cubicBezTo>
                  <a:pt x="7192" y="3559"/>
                  <a:pt x="7013" y="3262"/>
                  <a:pt x="6703" y="2976"/>
                </a:cubicBezTo>
                <a:cubicBezTo>
                  <a:pt x="6977" y="2333"/>
                  <a:pt x="7406" y="1833"/>
                  <a:pt x="7906" y="1559"/>
                </a:cubicBezTo>
                <a:cubicBezTo>
                  <a:pt x="8157" y="1422"/>
                  <a:pt x="8464" y="1350"/>
                  <a:pt x="8771" y="1350"/>
                </a:cubicBezTo>
                <a:close/>
                <a:moveTo>
                  <a:pt x="8765" y="0"/>
                </a:moveTo>
                <a:cubicBezTo>
                  <a:pt x="8229" y="0"/>
                  <a:pt x="7697" y="128"/>
                  <a:pt x="7251" y="368"/>
                </a:cubicBezTo>
                <a:cubicBezTo>
                  <a:pt x="6561" y="749"/>
                  <a:pt x="5989" y="1369"/>
                  <a:pt x="5584" y="2178"/>
                </a:cubicBezTo>
                <a:cubicBezTo>
                  <a:pt x="4882" y="1631"/>
                  <a:pt x="4096" y="1321"/>
                  <a:pt x="3322" y="1273"/>
                </a:cubicBezTo>
                <a:cubicBezTo>
                  <a:pt x="3274" y="1271"/>
                  <a:pt x="3225" y="1270"/>
                  <a:pt x="3176" y="1270"/>
                </a:cubicBezTo>
                <a:cubicBezTo>
                  <a:pt x="1830" y="1270"/>
                  <a:pt x="327" y="2209"/>
                  <a:pt x="155" y="3714"/>
                </a:cubicBezTo>
                <a:cubicBezTo>
                  <a:pt x="0" y="5000"/>
                  <a:pt x="869" y="6107"/>
                  <a:pt x="1727" y="6715"/>
                </a:cubicBezTo>
                <a:cubicBezTo>
                  <a:pt x="2274" y="7107"/>
                  <a:pt x="2882" y="7369"/>
                  <a:pt x="3453" y="7631"/>
                </a:cubicBezTo>
                <a:cubicBezTo>
                  <a:pt x="3763" y="7774"/>
                  <a:pt x="4048" y="7905"/>
                  <a:pt x="4334" y="8048"/>
                </a:cubicBezTo>
                <a:cubicBezTo>
                  <a:pt x="4679" y="8227"/>
                  <a:pt x="5441" y="8620"/>
                  <a:pt x="5894" y="9096"/>
                </a:cubicBezTo>
                <a:lnTo>
                  <a:pt x="5465" y="9191"/>
                </a:lnTo>
                <a:cubicBezTo>
                  <a:pt x="5287" y="9239"/>
                  <a:pt x="5144" y="9346"/>
                  <a:pt x="5049" y="9501"/>
                </a:cubicBezTo>
                <a:cubicBezTo>
                  <a:pt x="4953" y="9643"/>
                  <a:pt x="4918" y="9834"/>
                  <a:pt x="4953" y="10001"/>
                </a:cubicBezTo>
                <a:cubicBezTo>
                  <a:pt x="5025" y="10298"/>
                  <a:pt x="5275" y="10513"/>
                  <a:pt x="5572" y="10536"/>
                </a:cubicBezTo>
                <a:cubicBezTo>
                  <a:pt x="5632" y="10536"/>
                  <a:pt x="5703" y="10536"/>
                  <a:pt x="5763" y="10513"/>
                </a:cubicBezTo>
                <a:cubicBezTo>
                  <a:pt x="6025" y="10453"/>
                  <a:pt x="6322" y="10394"/>
                  <a:pt x="6644" y="10322"/>
                </a:cubicBezTo>
                <a:lnTo>
                  <a:pt x="9621" y="22359"/>
                </a:lnTo>
                <a:cubicBezTo>
                  <a:pt x="9632" y="22455"/>
                  <a:pt x="9823" y="23228"/>
                  <a:pt x="10490" y="23633"/>
                </a:cubicBezTo>
                <a:cubicBezTo>
                  <a:pt x="10716" y="23764"/>
                  <a:pt x="10954" y="23836"/>
                  <a:pt x="11216" y="23859"/>
                </a:cubicBezTo>
                <a:cubicBezTo>
                  <a:pt x="11253" y="23862"/>
                  <a:pt x="11289" y="23863"/>
                  <a:pt x="11326" y="23863"/>
                </a:cubicBezTo>
                <a:cubicBezTo>
                  <a:pt x="11504" y="23863"/>
                  <a:pt x="11681" y="23839"/>
                  <a:pt x="11859" y="23800"/>
                </a:cubicBezTo>
                <a:cubicBezTo>
                  <a:pt x="12919" y="23514"/>
                  <a:pt x="13133" y="23443"/>
                  <a:pt x="13192" y="23419"/>
                </a:cubicBezTo>
                <a:cubicBezTo>
                  <a:pt x="13359" y="23348"/>
                  <a:pt x="13490" y="23217"/>
                  <a:pt x="13561" y="23050"/>
                </a:cubicBezTo>
                <a:cubicBezTo>
                  <a:pt x="13621" y="22871"/>
                  <a:pt x="13621" y="22693"/>
                  <a:pt x="13550" y="22526"/>
                </a:cubicBezTo>
                <a:cubicBezTo>
                  <a:pt x="13441" y="22273"/>
                  <a:pt x="13195" y="22122"/>
                  <a:pt x="12937" y="22122"/>
                </a:cubicBezTo>
                <a:cubicBezTo>
                  <a:pt x="12855" y="22122"/>
                  <a:pt x="12772" y="22137"/>
                  <a:pt x="12692" y="22169"/>
                </a:cubicBezTo>
                <a:cubicBezTo>
                  <a:pt x="12669" y="22169"/>
                  <a:pt x="12466" y="22240"/>
                  <a:pt x="11514" y="22490"/>
                </a:cubicBezTo>
                <a:cubicBezTo>
                  <a:pt x="11454" y="22505"/>
                  <a:pt x="11402" y="22512"/>
                  <a:pt x="11357" y="22512"/>
                </a:cubicBezTo>
                <a:cubicBezTo>
                  <a:pt x="11293" y="22512"/>
                  <a:pt x="11241" y="22499"/>
                  <a:pt x="11192" y="22478"/>
                </a:cubicBezTo>
                <a:cubicBezTo>
                  <a:pt x="11049" y="22383"/>
                  <a:pt x="10954" y="22157"/>
                  <a:pt x="10930" y="22050"/>
                </a:cubicBezTo>
                <a:lnTo>
                  <a:pt x="10859" y="21740"/>
                </a:lnTo>
                <a:lnTo>
                  <a:pt x="12395" y="21323"/>
                </a:lnTo>
                <a:cubicBezTo>
                  <a:pt x="12764" y="21228"/>
                  <a:pt x="12966" y="20847"/>
                  <a:pt x="12871" y="20490"/>
                </a:cubicBezTo>
                <a:cubicBezTo>
                  <a:pt x="12791" y="20190"/>
                  <a:pt x="12518" y="19991"/>
                  <a:pt x="12221" y="19991"/>
                </a:cubicBezTo>
                <a:cubicBezTo>
                  <a:pt x="12165" y="19991"/>
                  <a:pt x="12107" y="19998"/>
                  <a:pt x="12049" y="20014"/>
                </a:cubicBezTo>
                <a:lnTo>
                  <a:pt x="10537" y="20419"/>
                </a:lnTo>
                <a:lnTo>
                  <a:pt x="10418" y="19954"/>
                </a:lnTo>
                <a:lnTo>
                  <a:pt x="11847" y="19597"/>
                </a:lnTo>
                <a:cubicBezTo>
                  <a:pt x="12216" y="19514"/>
                  <a:pt x="12430" y="19145"/>
                  <a:pt x="12347" y="18776"/>
                </a:cubicBezTo>
                <a:cubicBezTo>
                  <a:pt x="12267" y="18474"/>
                  <a:pt x="11991" y="18266"/>
                  <a:pt x="11692" y="18266"/>
                </a:cubicBezTo>
                <a:cubicBezTo>
                  <a:pt x="11637" y="18266"/>
                  <a:pt x="11581" y="18273"/>
                  <a:pt x="11526" y="18287"/>
                </a:cubicBezTo>
                <a:lnTo>
                  <a:pt x="10097" y="18645"/>
                </a:lnTo>
                <a:lnTo>
                  <a:pt x="7954" y="10024"/>
                </a:lnTo>
                <a:cubicBezTo>
                  <a:pt x="8525" y="9905"/>
                  <a:pt x="8728" y="9858"/>
                  <a:pt x="8799" y="9846"/>
                </a:cubicBezTo>
                <a:cubicBezTo>
                  <a:pt x="9085" y="9822"/>
                  <a:pt x="9323" y="9632"/>
                  <a:pt x="9394" y="9346"/>
                </a:cubicBezTo>
                <a:cubicBezTo>
                  <a:pt x="9490" y="8989"/>
                  <a:pt x="9275" y="8620"/>
                  <a:pt x="8906" y="8524"/>
                </a:cubicBezTo>
                <a:cubicBezTo>
                  <a:pt x="8864" y="8512"/>
                  <a:pt x="8828" y="8503"/>
                  <a:pt x="8772" y="8503"/>
                </a:cubicBezTo>
                <a:cubicBezTo>
                  <a:pt x="8671" y="8503"/>
                  <a:pt x="8505" y="8531"/>
                  <a:pt x="8120" y="8608"/>
                </a:cubicBezTo>
                <a:cubicBezTo>
                  <a:pt x="8311" y="8119"/>
                  <a:pt x="8739" y="7572"/>
                  <a:pt x="9061" y="7155"/>
                </a:cubicBezTo>
                <a:cubicBezTo>
                  <a:pt x="9120" y="7072"/>
                  <a:pt x="9180" y="7000"/>
                  <a:pt x="9240" y="6929"/>
                </a:cubicBezTo>
                <a:cubicBezTo>
                  <a:pt x="9418" y="6679"/>
                  <a:pt x="9632" y="6441"/>
                  <a:pt x="9847" y="6179"/>
                </a:cubicBezTo>
                <a:cubicBezTo>
                  <a:pt x="10263" y="5702"/>
                  <a:pt x="10692" y="5202"/>
                  <a:pt x="11014" y="4607"/>
                </a:cubicBezTo>
                <a:cubicBezTo>
                  <a:pt x="11537" y="3690"/>
                  <a:pt x="11847" y="2321"/>
                  <a:pt x="11156" y="1226"/>
                </a:cubicBezTo>
                <a:cubicBezTo>
                  <a:pt x="10629" y="382"/>
                  <a:pt x="9691" y="0"/>
                  <a:pt x="8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35"/>
          <p:cNvGrpSpPr/>
          <p:nvPr/>
        </p:nvGrpSpPr>
        <p:grpSpPr>
          <a:xfrm>
            <a:off x="6419126" y="3299727"/>
            <a:ext cx="1151003" cy="1156290"/>
            <a:chOff x="5693639" y="4241800"/>
            <a:chExt cx="833396" cy="837224"/>
          </a:xfrm>
        </p:grpSpPr>
        <p:sp>
          <p:nvSpPr>
            <p:cNvPr id="413" name="Google Shape;413;p35"/>
            <p:cNvSpPr/>
            <p:nvPr/>
          </p:nvSpPr>
          <p:spPr>
            <a:xfrm>
              <a:off x="6034733" y="4241800"/>
              <a:ext cx="275507" cy="315592"/>
            </a:xfrm>
            <a:custGeom>
              <a:avLst/>
              <a:gdLst/>
              <a:ahLst/>
              <a:cxnLst/>
              <a:rect l="l" t="t" r="r" b="b"/>
              <a:pathLst>
                <a:path w="5251" h="6015" extrusionOk="0">
                  <a:moveTo>
                    <a:pt x="2843" y="0"/>
                  </a:moveTo>
                  <a:cubicBezTo>
                    <a:pt x="2278" y="0"/>
                    <a:pt x="1774" y="278"/>
                    <a:pt x="1369" y="811"/>
                  </a:cubicBezTo>
                  <a:cubicBezTo>
                    <a:pt x="191" y="2359"/>
                    <a:pt x="0" y="5681"/>
                    <a:pt x="131" y="5895"/>
                  </a:cubicBezTo>
                  <a:cubicBezTo>
                    <a:pt x="167" y="5967"/>
                    <a:pt x="238" y="6014"/>
                    <a:pt x="322" y="6014"/>
                  </a:cubicBezTo>
                  <a:cubicBezTo>
                    <a:pt x="357" y="6014"/>
                    <a:pt x="393" y="6003"/>
                    <a:pt x="429" y="5979"/>
                  </a:cubicBezTo>
                  <a:cubicBezTo>
                    <a:pt x="524" y="5919"/>
                    <a:pt x="560" y="5824"/>
                    <a:pt x="536" y="5729"/>
                  </a:cubicBezTo>
                  <a:cubicBezTo>
                    <a:pt x="488" y="5312"/>
                    <a:pt x="738" y="1895"/>
                    <a:pt x="2000" y="776"/>
                  </a:cubicBezTo>
                  <a:cubicBezTo>
                    <a:pt x="2253" y="556"/>
                    <a:pt x="2530" y="445"/>
                    <a:pt x="2839" y="445"/>
                  </a:cubicBezTo>
                  <a:cubicBezTo>
                    <a:pt x="2967" y="445"/>
                    <a:pt x="3100" y="464"/>
                    <a:pt x="3239" y="502"/>
                  </a:cubicBezTo>
                  <a:cubicBezTo>
                    <a:pt x="3703" y="633"/>
                    <a:pt x="4001" y="883"/>
                    <a:pt x="4155" y="1264"/>
                  </a:cubicBezTo>
                  <a:cubicBezTo>
                    <a:pt x="4751" y="2740"/>
                    <a:pt x="3084" y="5574"/>
                    <a:pt x="3060" y="5598"/>
                  </a:cubicBezTo>
                  <a:cubicBezTo>
                    <a:pt x="3000" y="5705"/>
                    <a:pt x="3036" y="5836"/>
                    <a:pt x="3143" y="5907"/>
                  </a:cubicBezTo>
                  <a:cubicBezTo>
                    <a:pt x="3178" y="5927"/>
                    <a:pt x="3216" y="5936"/>
                    <a:pt x="3253" y="5936"/>
                  </a:cubicBezTo>
                  <a:cubicBezTo>
                    <a:pt x="3330" y="5936"/>
                    <a:pt x="3405" y="5896"/>
                    <a:pt x="3453" y="5824"/>
                  </a:cubicBezTo>
                  <a:cubicBezTo>
                    <a:pt x="3524" y="5705"/>
                    <a:pt x="5251" y="2776"/>
                    <a:pt x="4572" y="1097"/>
                  </a:cubicBezTo>
                  <a:cubicBezTo>
                    <a:pt x="4358" y="585"/>
                    <a:pt x="3953" y="240"/>
                    <a:pt x="3358" y="73"/>
                  </a:cubicBezTo>
                  <a:cubicBezTo>
                    <a:pt x="3182" y="24"/>
                    <a:pt x="3010" y="0"/>
                    <a:pt x="28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5990345" y="4518461"/>
              <a:ext cx="536690" cy="560563"/>
            </a:xfrm>
            <a:custGeom>
              <a:avLst/>
              <a:gdLst/>
              <a:ahLst/>
              <a:cxnLst/>
              <a:rect l="l" t="t" r="r" b="b"/>
              <a:pathLst>
                <a:path w="10229" h="10684" extrusionOk="0">
                  <a:moveTo>
                    <a:pt x="5612" y="0"/>
                  </a:moveTo>
                  <a:cubicBezTo>
                    <a:pt x="5472" y="0"/>
                    <a:pt x="5342" y="10"/>
                    <a:pt x="5228" y="27"/>
                  </a:cubicBezTo>
                  <a:cubicBezTo>
                    <a:pt x="5109" y="51"/>
                    <a:pt x="5025" y="158"/>
                    <a:pt x="5037" y="289"/>
                  </a:cubicBezTo>
                  <a:cubicBezTo>
                    <a:pt x="5049" y="360"/>
                    <a:pt x="5097" y="420"/>
                    <a:pt x="5156" y="444"/>
                  </a:cubicBezTo>
                  <a:lnTo>
                    <a:pt x="346" y="9635"/>
                  </a:lnTo>
                  <a:cubicBezTo>
                    <a:pt x="319" y="9622"/>
                    <a:pt x="289" y="9615"/>
                    <a:pt x="258" y="9615"/>
                  </a:cubicBezTo>
                  <a:cubicBezTo>
                    <a:pt x="207" y="9615"/>
                    <a:pt x="153" y="9634"/>
                    <a:pt x="108" y="9671"/>
                  </a:cubicBezTo>
                  <a:cubicBezTo>
                    <a:pt x="13" y="9754"/>
                    <a:pt x="1" y="9885"/>
                    <a:pt x="84" y="9981"/>
                  </a:cubicBezTo>
                  <a:lnTo>
                    <a:pt x="620" y="10600"/>
                  </a:lnTo>
                  <a:cubicBezTo>
                    <a:pt x="656" y="10659"/>
                    <a:pt x="727" y="10683"/>
                    <a:pt x="787" y="10683"/>
                  </a:cubicBezTo>
                  <a:cubicBezTo>
                    <a:pt x="822" y="10683"/>
                    <a:pt x="846" y="10671"/>
                    <a:pt x="882" y="10659"/>
                  </a:cubicBezTo>
                  <a:cubicBezTo>
                    <a:pt x="1263" y="10481"/>
                    <a:pt x="10228" y="6290"/>
                    <a:pt x="8288" y="1765"/>
                  </a:cubicBezTo>
                  <a:cubicBezTo>
                    <a:pt x="7685" y="365"/>
                    <a:pt x="6459" y="0"/>
                    <a:pt x="56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5783569" y="4464630"/>
              <a:ext cx="599756" cy="581865"/>
            </a:xfrm>
            <a:custGeom>
              <a:avLst/>
              <a:gdLst/>
              <a:ahLst/>
              <a:cxnLst/>
              <a:rect l="l" t="t" r="r" b="b"/>
              <a:pathLst>
                <a:path w="11431" h="11090" extrusionOk="0">
                  <a:moveTo>
                    <a:pt x="3303" y="0"/>
                  </a:moveTo>
                  <a:cubicBezTo>
                    <a:pt x="2836" y="0"/>
                    <a:pt x="2340" y="183"/>
                    <a:pt x="1822" y="541"/>
                  </a:cubicBezTo>
                  <a:cubicBezTo>
                    <a:pt x="1037" y="1089"/>
                    <a:pt x="584" y="1839"/>
                    <a:pt x="453" y="2791"/>
                  </a:cubicBezTo>
                  <a:cubicBezTo>
                    <a:pt x="1" y="6149"/>
                    <a:pt x="3858" y="10804"/>
                    <a:pt x="4013" y="11007"/>
                  </a:cubicBezTo>
                  <a:cubicBezTo>
                    <a:pt x="4061" y="11054"/>
                    <a:pt x="4120" y="11090"/>
                    <a:pt x="4192" y="11090"/>
                  </a:cubicBezTo>
                  <a:cubicBezTo>
                    <a:pt x="4216" y="11090"/>
                    <a:pt x="4251" y="11078"/>
                    <a:pt x="4275" y="11066"/>
                  </a:cubicBezTo>
                  <a:cubicBezTo>
                    <a:pt x="4513" y="10959"/>
                    <a:pt x="10050" y="8459"/>
                    <a:pt x="11121" y="5256"/>
                  </a:cubicBezTo>
                  <a:cubicBezTo>
                    <a:pt x="11431" y="4351"/>
                    <a:pt x="11347" y="3482"/>
                    <a:pt x="10895" y="2660"/>
                  </a:cubicBezTo>
                  <a:cubicBezTo>
                    <a:pt x="10324" y="1613"/>
                    <a:pt x="9633" y="1065"/>
                    <a:pt x="8835" y="1065"/>
                  </a:cubicBezTo>
                  <a:cubicBezTo>
                    <a:pt x="8835" y="1065"/>
                    <a:pt x="8823" y="1053"/>
                    <a:pt x="8811" y="1053"/>
                  </a:cubicBezTo>
                  <a:cubicBezTo>
                    <a:pt x="7585" y="1053"/>
                    <a:pt x="6478" y="2375"/>
                    <a:pt x="5978" y="3089"/>
                  </a:cubicBezTo>
                  <a:cubicBezTo>
                    <a:pt x="5740" y="2244"/>
                    <a:pt x="5144" y="601"/>
                    <a:pt x="3977" y="136"/>
                  </a:cubicBezTo>
                  <a:cubicBezTo>
                    <a:pt x="3760" y="45"/>
                    <a:pt x="3535" y="0"/>
                    <a:pt x="3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5693639" y="4511536"/>
              <a:ext cx="502901" cy="534959"/>
            </a:xfrm>
            <a:custGeom>
              <a:avLst/>
              <a:gdLst/>
              <a:ahLst/>
              <a:cxnLst/>
              <a:rect l="l" t="t" r="r" b="b"/>
              <a:pathLst>
                <a:path w="9585" h="10196" extrusionOk="0">
                  <a:moveTo>
                    <a:pt x="3201" y="0"/>
                  </a:moveTo>
                  <a:cubicBezTo>
                    <a:pt x="3143" y="0"/>
                    <a:pt x="3083" y="18"/>
                    <a:pt x="3036" y="64"/>
                  </a:cubicBezTo>
                  <a:cubicBezTo>
                    <a:pt x="0" y="3171"/>
                    <a:pt x="5501" y="9827"/>
                    <a:pt x="5727" y="10113"/>
                  </a:cubicBezTo>
                  <a:cubicBezTo>
                    <a:pt x="5775" y="10160"/>
                    <a:pt x="5834" y="10196"/>
                    <a:pt x="5906" y="10196"/>
                  </a:cubicBezTo>
                  <a:cubicBezTo>
                    <a:pt x="5930" y="10196"/>
                    <a:pt x="5965" y="10184"/>
                    <a:pt x="5989" y="10172"/>
                  </a:cubicBezTo>
                  <a:cubicBezTo>
                    <a:pt x="6013" y="10160"/>
                    <a:pt x="7763" y="9386"/>
                    <a:pt x="9478" y="8160"/>
                  </a:cubicBezTo>
                  <a:cubicBezTo>
                    <a:pt x="9549" y="8112"/>
                    <a:pt x="9585" y="8029"/>
                    <a:pt x="9573" y="7946"/>
                  </a:cubicBezTo>
                  <a:cubicBezTo>
                    <a:pt x="9561" y="7862"/>
                    <a:pt x="9501" y="7791"/>
                    <a:pt x="9418" y="7767"/>
                  </a:cubicBezTo>
                  <a:cubicBezTo>
                    <a:pt x="5656" y="6696"/>
                    <a:pt x="4048" y="2552"/>
                    <a:pt x="3417" y="171"/>
                  </a:cubicBezTo>
                  <a:cubicBezTo>
                    <a:pt x="3394" y="88"/>
                    <a:pt x="3334" y="28"/>
                    <a:pt x="3251" y="4"/>
                  </a:cubicBezTo>
                  <a:cubicBezTo>
                    <a:pt x="3235" y="2"/>
                    <a:pt x="3218" y="0"/>
                    <a:pt x="3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5984101" y="4686305"/>
              <a:ext cx="161233" cy="245286"/>
            </a:xfrm>
            <a:custGeom>
              <a:avLst/>
              <a:gdLst/>
              <a:ahLst/>
              <a:cxnLst/>
              <a:rect l="l" t="t" r="r" b="b"/>
              <a:pathLst>
                <a:path w="3073" h="4675" extrusionOk="0">
                  <a:moveTo>
                    <a:pt x="1544" y="1"/>
                  </a:moveTo>
                  <a:cubicBezTo>
                    <a:pt x="884" y="1"/>
                    <a:pt x="282" y="445"/>
                    <a:pt x="120" y="1114"/>
                  </a:cubicBezTo>
                  <a:cubicBezTo>
                    <a:pt x="1" y="1626"/>
                    <a:pt x="144" y="2138"/>
                    <a:pt x="501" y="2495"/>
                  </a:cubicBezTo>
                  <a:lnTo>
                    <a:pt x="96" y="4138"/>
                  </a:lnTo>
                  <a:cubicBezTo>
                    <a:pt x="84" y="4198"/>
                    <a:pt x="96" y="4258"/>
                    <a:pt x="120" y="4305"/>
                  </a:cubicBezTo>
                  <a:cubicBezTo>
                    <a:pt x="155" y="4365"/>
                    <a:pt x="203" y="4400"/>
                    <a:pt x="263" y="4412"/>
                  </a:cubicBezTo>
                  <a:lnTo>
                    <a:pt x="1322" y="4674"/>
                  </a:lnTo>
                  <a:lnTo>
                    <a:pt x="1370" y="4674"/>
                  </a:lnTo>
                  <a:cubicBezTo>
                    <a:pt x="1477" y="4674"/>
                    <a:pt x="1572" y="4615"/>
                    <a:pt x="1596" y="4508"/>
                  </a:cubicBezTo>
                  <a:lnTo>
                    <a:pt x="2001" y="2865"/>
                  </a:lnTo>
                  <a:cubicBezTo>
                    <a:pt x="2477" y="2710"/>
                    <a:pt x="2846" y="2317"/>
                    <a:pt x="2977" y="1817"/>
                  </a:cubicBezTo>
                  <a:cubicBezTo>
                    <a:pt x="3073" y="1436"/>
                    <a:pt x="3013" y="1043"/>
                    <a:pt x="2811" y="709"/>
                  </a:cubicBezTo>
                  <a:cubicBezTo>
                    <a:pt x="2596" y="376"/>
                    <a:pt x="2275" y="138"/>
                    <a:pt x="1894" y="43"/>
                  </a:cubicBezTo>
                  <a:cubicBezTo>
                    <a:pt x="1777" y="14"/>
                    <a:pt x="1660" y="1"/>
                    <a:pt x="15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35"/>
          <p:cNvGrpSpPr/>
          <p:nvPr/>
        </p:nvGrpSpPr>
        <p:grpSpPr>
          <a:xfrm>
            <a:off x="568762" y="2627361"/>
            <a:ext cx="1150996" cy="1905756"/>
            <a:chOff x="349217" y="2857050"/>
            <a:chExt cx="1136225" cy="1881299"/>
          </a:xfrm>
        </p:grpSpPr>
        <p:sp>
          <p:nvSpPr>
            <p:cNvPr id="419" name="Google Shape;419;p35"/>
            <p:cNvSpPr/>
            <p:nvPr/>
          </p:nvSpPr>
          <p:spPr>
            <a:xfrm>
              <a:off x="450905" y="3601135"/>
              <a:ext cx="360653" cy="249736"/>
            </a:xfrm>
            <a:custGeom>
              <a:avLst/>
              <a:gdLst/>
              <a:ahLst/>
              <a:cxnLst/>
              <a:rect l="l" t="t" r="r" b="b"/>
              <a:pathLst>
                <a:path w="6799" h="4708" extrusionOk="0">
                  <a:moveTo>
                    <a:pt x="253" y="1"/>
                  </a:moveTo>
                  <a:cubicBezTo>
                    <a:pt x="215" y="1"/>
                    <a:pt x="178" y="10"/>
                    <a:pt x="143" y="29"/>
                  </a:cubicBezTo>
                  <a:cubicBezTo>
                    <a:pt x="36" y="76"/>
                    <a:pt x="1" y="219"/>
                    <a:pt x="48" y="326"/>
                  </a:cubicBezTo>
                  <a:cubicBezTo>
                    <a:pt x="655" y="1481"/>
                    <a:pt x="1727" y="2374"/>
                    <a:pt x="2977" y="2755"/>
                  </a:cubicBezTo>
                  <a:cubicBezTo>
                    <a:pt x="3287" y="2862"/>
                    <a:pt x="3620" y="2922"/>
                    <a:pt x="3941" y="2993"/>
                  </a:cubicBezTo>
                  <a:cubicBezTo>
                    <a:pt x="4322" y="3065"/>
                    <a:pt x="4680" y="3136"/>
                    <a:pt x="5025" y="3267"/>
                  </a:cubicBezTo>
                  <a:cubicBezTo>
                    <a:pt x="5751" y="3517"/>
                    <a:pt x="6239" y="3994"/>
                    <a:pt x="6347" y="4529"/>
                  </a:cubicBezTo>
                  <a:cubicBezTo>
                    <a:pt x="6358" y="4625"/>
                    <a:pt x="6454" y="4708"/>
                    <a:pt x="6561" y="4708"/>
                  </a:cubicBezTo>
                  <a:cubicBezTo>
                    <a:pt x="6573" y="4708"/>
                    <a:pt x="6585" y="4708"/>
                    <a:pt x="6608" y="4696"/>
                  </a:cubicBezTo>
                  <a:cubicBezTo>
                    <a:pt x="6728" y="4672"/>
                    <a:pt x="6799" y="4553"/>
                    <a:pt x="6775" y="4434"/>
                  </a:cubicBezTo>
                  <a:cubicBezTo>
                    <a:pt x="6644" y="3744"/>
                    <a:pt x="6049" y="3148"/>
                    <a:pt x="5180" y="2839"/>
                  </a:cubicBezTo>
                  <a:cubicBezTo>
                    <a:pt x="4799" y="2708"/>
                    <a:pt x="4406" y="2624"/>
                    <a:pt x="4025" y="2553"/>
                  </a:cubicBezTo>
                  <a:cubicBezTo>
                    <a:pt x="3715" y="2493"/>
                    <a:pt x="3406" y="2422"/>
                    <a:pt x="3108" y="2327"/>
                  </a:cubicBezTo>
                  <a:cubicBezTo>
                    <a:pt x="1965" y="1981"/>
                    <a:pt x="1001" y="1172"/>
                    <a:pt x="453" y="124"/>
                  </a:cubicBezTo>
                  <a:cubicBezTo>
                    <a:pt x="412" y="43"/>
                    <a:pt x="333"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349217" y="3448789"/>
              <a:ext cx="188257" cy="193667"/>
            </a:xfrm>
            <a:custGeom>
              <a:avLst/>
              <a:gdLst/>
              <a:ahLst/>
              <a:cxnLst/>
              <a:rect l="l" t="t" r="r" b="b"/>
              <a:pathLst>
                <a:path w="3549" h="3651" extrusionOk="0">
                  <a:moveTo>
                    <a:pt x="1787" y="0"/>
                  </a:moveTo>
                  <a:cubicBezTo>
                    <a:pt x="1539" y="0"/>
                    <a:pt x="1294" y="125"/>
                    <a:pt x="1167" y="329"/>
                  </a:cubicBezTo>
                  <a:cubicBezTo>
                    <a:pt x="1036" y="531"/>
                    <a:pt x="1013" y="793"/>
                    <a:pt x="1108" y="1067"/>
                  </a:cubicBezTo>
                  <a:cubicBezTo>
                    <a:pt x="1132" y="1115"/>
                    <a:pt x="1156" y="1174"/>
                    <a:pt x="1179" y="1222"/>
                  </a:cubicBezTo>
                  <a:cubicBezTo>
                    <a:pt x="846" y="1270"/>
                    <a:pt x="524" y="1413"/>
                    <a:pt x="298" y="1663"/>
                  </a:cubicBezTo>
                  <a:cubicBezTo>
                    <a:pt x="167" y="1782"/>
                    <a:pt x="96" y="1924"/>
                    <a:pt x="60" y="2055"/>
                  </a:cubicBezTo>
                  <a:cubicBezTo>
                    <a:pt x="1" y="2258"/>
                    <a:pt x="36" y="2448"/>
                    <a:pt x="155" y="2591"/>
                  </a:cubicBezTo>
                  <a:cubicBezTo>
                    <a:pt x="262" y="2727"/>
                    <a:pt x="431" y="2807"/>
                    <a:pt x="612" y="2807"/>
                  </a:cubicBezTo>
                  <a:cubicBezTo>
                    <a:pt x="654" y="2807"/>
                    <a:pt x="696" y="2803"/>
                    <a:pt x="739" y="2794"/>
                  </a:cubicBezTo>
                  <a:lnTo>
                    <a:pt x="739" y="2794"/>
                  </a:lnTo>
                  <a:cubicBezTo>
                    <a:pt x="739" y="2853"/>
                    <a:pt x="727" y="2901"/>
                    <a:pt x="727" y="2960"/>
                  </a:cubicBezTo>
                  <a:cubicBezTo>
                    <a:pt x="691" y="3270"/>
                    <a:pt x="810" y="3520"/>
                    <a:pt x="1025" y="3615"/>
                  </a:cubicBezTo>
                  <a:cubicBezTo>
                    <a:pt x="1072" y="3639"/>
                    <a:pt x="1144" y="3651"/>
                    <a:pt x="1215" y="3651"/>
                  </a:cubicBezTo>
                  <a:cubicBezTo>
                    <a:pt x="1322" y="3651"/>
                    <a:pt x="1453" y="3615"/>
                    <a:pt x="1596" y="3520"/>
                  </a:cubicBezTo>
                  <a:cubicBezTo>
                    <a:pt x="1787" y="3401"/>
                    <a:pt x="1929" y="3234"/>
                    <a:pt x="2048" y="3044"/>
                  </a:cubicBezTo>
                  <a:cubicBezTo>
                    <a:pt x="2108" y="3127"/>
                    <a:pt x="2179" y="3187"/>
                    <a:pt x="2251" y="3234"/>
                  </a:cubicBezTo>
                  <a:cubicBezTo>
                    <a:pt x="2386" y="3322"/>
                    <a:pt x="2543" y="3367"/>
                    <a:pt x="2697" y="3367"/>
                  </a:cubicBezTo>
                  <a:cubicBezTo>
                    <a:pt x="2856" y="3367"/>
                    <a:pt x="3011" y="3319"/>
                    <a:pt x="3132" y="3222"/>
                  </a:cubicBezTo>
                  <a:cubicBezTo>
                    <a:pt x="3275" y="3127"/>
                    <a:pt x="3370" y="2960"/>
                    <a:pt x="3394" y="2782"/>
                  </a:cubicBezTo>
                  <a:cubicBezTo>
                    <a:pt x="3418" y="2603"/>
                    <a:pt x="3370" y="2448"/>
                    <a:pt x="3263" y="2317"/>
                  </a:cubicBezTo>
                  <a:cubicBezTo>
                    <a:pt x="3227" y="2270"/>
                    <a:pt x="3180" y="2234"/>
                    <a:pt x="3132" y="2198"/>
                  </a:cubicBezTo>
                  <a:cubicBezTo>
                    <a:pt x="3203" y="2151"/>
                    <a:pt x="3263" y="2091"/>
                    <a:pt x="3311" y="2020"/>
                  </a:cubicBezTo>
                  <a:cubicBezTo>
                    <a:pt x="3513" y="1734"/>
                    <a:pt x="3549" y="1282"/>
                    <a:pt x="3239" y="1032"/>
                  </a:cubicBezTo>
                  <a:cubicBezTo>
                    <a:pt x="3128" y="936"/>
                    <a:pt x="2980" y="889"/>
                    <a:pt x="2823" y="889"/>
                  </a:cubicBezTo>
                  <a:cubicBezTo>
                    <a:pt x="2744" y="889"/>
                    <a:pt x="2664" y="901"/>
                    <a:pt x="2584" y="924"/>
                  </a:cubicBezTo>
                  <a:cubicBezTo>
                    <a:pt x="2596" y="817"/>
                    <a:pt x="2584" y="698"/>
                    <a:pt x="2549" y="591"/>
                  </a:cubicBezTo>
                  <a:cubicBezTo>
                    <a:pt x="2465" y="317"/>
                    <a:pt x="2227" y="91"/>
                    <a:pt x="1953" y="19"/>
                  </a:cubicBezTo>
                  <a:cubicBezTo>
                    <a:pt x="1899" y="6"/>
                    <a:pt x="1843"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644149" y="2857050"/>
              <a:ext cx="330311" cy="246818"/>
            </a:xfrm>
            <a:custGeom>
              <a:avLst/>
              <a:gdLst/>
              <a:ahLst/>
              <a:cxnLst/>
              <a:rect l="l" t="t" r="r" b="b"/>
              <a:pathLst>
                <a:path w="6227" h="4653" extrusionOk="0">
                  <a:moveTo>
                    <a:pt x="3449" y="0"/>
                  </a:moveTo>
                  <a:cubicBezTo>
                    <a:pt x="3088" y="0"/>
                    <a:pt x="2732" y="50"/>
                    <a:pt x="2393" y="152"/>
                  </a:cubicBezTo>
                  <a:cubicBezTo>
                    <a:pt x="1095" y="544"/>
                    <a:pt x="107" y="1699"/>
                    <a:pt x="0" y="2985"/>
                  </a:cubicBezTo>
                  <a:cubicBezTo>
                    <a:pt x="0" y="3069"/>
                    <a:pt x="48" y="3152"/>
                    <a:pt x="119" y="3200"/>
                  </a:cubicBezTo>
                  <a:lnTo>
                    <a:pt x="143" y="3211"/>
                  </a:lnTo>
                  <a:cubicBezTo>
                    <a:pt x="107" y="3331"/>
                    <a:pt x="179" y="3450"/>
                    <a:pt x="298" y="3473"/>
                  </a:cubicBezTo>
                  <a:cubicBezTo>
                    <a:pt x="319" y="3480"/>
                    <a:pt x="342" y="3483"/>
                    <a:pt x="364" y="3483"/>
                  </a:cubicBezTo>
                  <a:cubicBezTo>
                    <a:pt x="427" y="3483"/>
                    <a:pt x="489" y="3458"/>
                    <a:pt x="524" y="3414"/>
                  </a:cubicBezTo>
                  <a:lnTo>
                    <a:pt x="2822" y="4628"/>
                  </a:lnTo>
                  <a:cubicBezTo>
                    <a:pt x="2858" y="4640"/>
                    <a:pt x="2893" y="4652"/>
                    <a:pt x="2929" y="4652"/>
                  </a:cubicBezTo>
                  <a:cubicBezTo>
                    <a:pt x="2941" y="4652"/>
                    <a:pt x="2965" y="4640"/>
                    <a:pt x="2989" y="4640"/>
                  </a:cubicBezTo>
                  <a:lnTo>
                    <a:pt x="3560" y="4474"/>
                  </a:lnTo>
                  <a:cubicBezTo>
                    <a:pt x="3596" y="4485"/>
                    <a:pt x="3620" y="4497"/>
                    <a:pt x="3655" y="4497"/>
                  </a:cubicBezTo>
                  <a:lnTo>
                    <a:pt x="3679" y="4497"/>
                  </a:lnTo>
                  <a:cubicBezTo>
                    <a:pt x="3751" y="4485"/>
                    <a:pt x="3810" y="4450"/>
                    <a:pt x="3846" y="4390"/>
                  </a:cubicBezTo>
                  <a:lnTo>
                    <a:pt x="5036" y="4033"/>
                  </a:lnTo>
                  <a:cubicBezTo>
                    <a:pt x="5144" y="4009"/>
                    <a:pt x="5215" y="3878"/>
                    <a:pt x="5179" y="3759"/>
                  </a:cubicBezTo>
                  <a:cubicBezTo>
                    <a:pt x="5155" y="3688"/>
                    <a:pt x="5108" y="3640"/>
                    <a:pt x="5036" y="3616"/>
                  </a:cubicBezTo>
                  <a:lnTo>
                    <a:pt x="5167" y="3259"/>
                  </a:lnTo>
                  <a:lnTo>
                    <a:pt x="5203" y="3235"/>
                  </a:lnTo>
                  <a:cubicBezTo>
                    <a:pt x="5215" y="3223"/>
                    <a:pt x="5227" y="3211"/>
                    <a:pt x="5239" y="3200"/>
                  </a:cubicBezTo>
                  <a:lnTo>
                    <a:pt x="6144" y="2152"/>
                  </a:lnTo>
                  <a:cubicBezTo>
                    <a:pt x="6215" y="2080"/>
                    <a:pt x="6227" y="1973"/>
                    <a:pt x="6167" y="1890"/>
                  </a:cubicBezTo>
                  <a:lnTo>
                    <a:pt x="5834" y="1342"/>
                  </a:lnTo>
                  <a:lnTo>
                    <a:pt x="5846" y="1283"/>
                  </a:lnTo>
                  <a:cubicBezTo>
                    <a:pt x="5875" y="1293"/>
                    <a:pt x="5903" y="1299"/>
                    <a:pt x="5931" y="1299"/>
                  </a:cubicBezTo>
                  <a:cubicBezTo>
                    <a:pt x="5995" y="1299"/>
                    <a:pt x="6054" y="1270"/>
                    <a:pt x="6096" y="1211"/>
                  </a:cubicBezTo>
                  <a:cubicBezTo>
                    <a:pt x="6179" y="1116"/>
                    <a:pt x="6156" y="973"/>
                    <a:pt x="6060" y="902"/>
                  </a:cubicBezTo>
                  <a:cubicBezTo>
                    <a:pt x="5294" y="314"/>
                    <a:pt x="4356" y="0"/>
                    <a:pt x="3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958019" y="3313928"/>
              <a:ext cx="265331" cy="394337"/>
            </a:xfrm>
            <a:custGeom>
              <a:avLst/>
              <a:gdLst/>
              <a:ahLst/>
              <a:cxnLst/>
              <a:rect l="l" t="t" r="r" b="b"/>
              <a:pathLst>
                <a:path w="5002" h="7434" extrusionOk="0">
                  <a:moveTo>
                    <a:pt x="4775" y="1"/>
                  </a:moveTo>
                  <a:cubicBezTo>
                    <a:pt x="4733" y="1"/>
                    <a:pt x="4692" y="10"/>
                    <a:pt x="4656" y="28"/>
                  </a:cubicBezTo>
                  <a:cubicBezTo>
                    <a:pt x="3560" y="671"/>
                    <a:pt x="2417" y="1409"/>
                    <a:pt x="1524" y="2421"/>
                  </a:cubicBezTo>
                  <a:cubicBezTo>
                    <a:pt x="524" y="3540"/>
                    <a:pt x="0" y="4838"/>
                    <a:pt x="48" y="6088"/>
                  </a:cubicBezTo>
                  <a:cubicBezTo>
                    <a:pt x="48" y="6219"/>
                    <a:pt x="155" y="6314"/>
                    <a:pt x="274" y="6314"/>
                  </a:cubicBezTo>
                  <a:cubicBezTo>
                    <a:pt x="286" y="6314"/>
                    <a:pt x="286" y="6302"/>
                    <a:pt x="286" y="6302"/>
                  </a:cubicBezTo>
                  <a:lnTo>
                    <a:pt x="334" y="6957"/>
                  </a:lnTo>
                  <a:cubicBezTo>
                    <a:pt x="310" y="6981"/>
                    <a:pt x="286" y="6993"/>
                    <a:pt x="250" y="7017"/>
                  </a:cubicBezTo>
                  <a:cubicBezTo>
                    <a:pt x="143" y="7076"/>
                    <a:pt x="108" y="7207"/>
                    <a:pt x="167" y="7314"/>
                  </a:cubicBezTo>
                  <a:cubicBezTo>
                    <a:pt x="203" y="7386"/>
                    <a:pt x="286" y="7433"/>
                    <a:pt x="358" y="7433"/>
                  </a:cubicBezTo>
                  <a:cubicBezTo>
                    <a:pt x="393" y="7433"/>
                    <a:pt x="429" y="7421"/>
                    <a:pt x="465" y="7398"/>
                  </a:cubicBezTo>
                  <a:cubicBezTo>
                    <a:pt x="3048" y="5993"/>
                    <a:pt x="4834" y="3171"/>
                    <a:pt x="5001" y="230"/>
                  </a:cubicBezTo>
                  <a:cubicBezTo>
                    <a:pt x="5001" y="147"/>
                    <a:pt x="4965" y="75"/>
                    <a:pt x="4894" y="28"/>
                  </a:cubicBezTo>
                  <a:cubicBezTo>
                    <a:pt x="4858" y="10"/>
                    <a:pt x="4817" y="1"/>
                    <a:pt x="4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957382" y="3339284"/>
              <a:ext cx="262148" cy="334873"/>
            </a:xfrm>
            <a:custGeom>
              <a:avLst/>
              <a:gdLst/>
              <a:ahLst/>
              <a:cxnLst/>
              <a:rect l="l" t="t" r="r" b="b"/>
              <a:pathLst>
                <a:path w="4942" h="6313" extrusionOk="0">
                  <a:moveTo>
                    <a:pt x="4689" y="0"/>
                  </a:moveTo>
                  <a:cubicBezTo>
                    <a:pt x="4648" y="0"/>
                    <a:pt x="4607" y="12"/>
                    <a:pt x="4573" y="38"/>
                  </a:cubicBezTo>
                  <a:cubicBezTo>
                    <a:pt x="3465" y="752"/>
                    <a:pt x="2846" y="1990"/>
                    <a:pt x="2298" y="3074"/>
                  </a:cubicBezTo>
                  <a:cubicBezTo>
                    <a:pt x="1691" y="4265"/>
                    <a:pt x="1120" y="5300"/>
                    <a:pt x="143" y="5896"/>
                  </a:cubicBezTo>
                  <a:cubicBezTo>
                    <a:pt x="36" y="5955"/>
                    <a:pt x="1" y="6098"/>
                    <a:pt x="72" y="6205"/>
                  </a:cubicBezTo>
                  <a:cubicBezTo>
                    <a:pt x="108" y="6277"/>
                    <a:pt x="191" y="6312"/>
                    <a:pt x="262" y="6312"/>
                  </a:cubicBezTo>
                  <a:cubicBezTo>
                    <a:pt x="298" y="6312"/>
                    <a:pt x="346" y="6301"/>
                    <a:pt x="382" y="6277"/>
                  </a:cubicBezTo>
                  <a:cubicBezTo>
                    <a:pt x="1536" y="5574"/>
                    <a:pt x="2203" y="4241"/>
                    <a:pt x="2691" y="3276"/>
                  </a:cubicBezTo>
                  <a:cubicBezTo>
                    <a:pt x="3215" y="2240"/>
                    <a:pt x="3811" y="1062"/>
                    <a:pt x="4811" y="407"/>
                  </a:cubicBezTo>
                  <a:cubicBezTo>
                    <a:pt x="4918" y="347"/>
                    <a:pt x="4942" y="205"/>
                    <a:pt x="4882" y="97"/>
                  </a:cubicBezTo>
                  <a:cubicBezTo>
                    <a:pt x="4837" y="37"/>
                    <a:pt x="4762" y="0"/>
                    <a:pt x="4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892985" y="3356311"/>
              <a:ext cx="122534" cy="492788"/>
            </a:xfrm>
            <a:custGeom>
              <a:avLst/>
              <a:gdLst/>
              <a:ahLst/>
              <a:cxnLst/>
              <a:rect l="l" t="t" r="r" b="b"/>
              <a:pathLst>
                <a:path w="2310" h="9290" extrusionOk="0">
                  <a:moveTo>
                    <a:pt x="2048" y="0"/>
                  </a:moveTo>
                  <a:cubicBezTo>
                    <a:pt x="1964" y="0"/>
                    <a:pt x="1887" y="46"/>
                    <a:pt x="1846" y="122"/>
                  </a:cubicBezTo>
                  <a:cubicBezTo>
                    <a:pt x="488" y="2872"/>
                    <a:pt x="0" y="6063"/>
                    <a:pt x="488" y="9099"/>
                  </a:cubicBezTo>
                  <a:cubicBezTo>
                    <a:pt x="500" y="9206"/>
                    <a:pt x="595" y="9289"/>
                    <a:pt x="703" y="9289"/>
                  </a:cubicBezTo>
                  <a:cubicBezTo>
                    <a:pt x="714" y="9289"/>
                    <a:pt x="726" y="9278"/>
                    <a:pt x="738" y="9278"/>
                  </a:cubicBezTo>
                  <a:cubicBezTo>
                    <a:pt x="857" y="9266"/>
                    <a:pt x="941" y="9147"/>
                    <a:pt x="929" y="9028"/>
                  </a:cubicBezTo>
                  <a:cubicBezTo>
                    <a:pt x="464" y="6087"/>
                    <a:pt x="929" y="2991"/>
                    <a:pt x="2250" y="324"/>
                  </a:cubicBezTo>
                  <a:cubicBezTo>
                    <a:pt x="2310" y="205"/>
                    <a:pt x="2262" y="74"/>
                    <a:pt x="2155" y="26"/>
                  </a:cubicBezTo>
                  <a:cubicBezTo>
                    <a:pt x="2120" y="9"/>
                    <a:pt x="2083" y="0"/>
                    <a:pt x="20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927677" y="3220940"/>
              <a:ext cx="195842" cy="185445"/>
            </a:xfrm>
            <a:custGeom>
              <a:avLst/>
              <a:gdLst/>
              <a:ahLst/>
              <a:cxnLst/>
              <a:rect l="l" t="t" r="r" b="b"/>
              <a:pathLst>
                <a:path w="3692" h="3496" extrusionOk="0">
                  <a:moveTo>
                    <a:pt x="1509" y="1"/>
                  </a:moveTo>
                  <a:cubicBezTo>
                    <a:pt x="1396" y="1"/>
                    <a:pt x="1285" y="32"/>
                    <a:pt x="1192" y="90"/>
                  </a:cubicBezTo>
                  <a:cubicBezTo>
                    <a:pt x="1013" y="209"/>
                    <a:pt x="918" y="435"/>
                    <a:pt x="930" y="661"/>
                  </a:cubicBezTo>
                  <a:cubicBezTo>
                    <a:pt x="882" y="650"/>
                    <a:pt x="834" y="638"/>
                    <a:pt x="775" y="626"/>
                  </a:cubicBezTo>
                  <a:cubicBezTo>
                    <a:pt x="714" y="614"/>
                    <a:pt x="655" y="608"/>
                    <a:pt x="600" y="608"/>
                  </a:cubicBezTo>
                  <a:cubicBezTo>
                    <a:pt x="372" y="608"/>
                    <a:pt x="192" y="704"/>
                    <a:pt x="96" y="876"/>
                  </a:cubicBezTo>
                  <a:cubicBezTo>
                    <a:pt x="37" y="983"/>
                    <a:pt x="1" y="1173"/>
                    <a:pt x="144" y="1447"/>
                  </a:cubicBezTo>
                  <a:cubicBezTo>
                    <a:pt x="251" y="1638"/>
                    <a:pt x="394" y="1816"/>
                    <a:pt x="572" y="1947"/>
                  </a:cubicBezTo>
                  <a:cubicBezTo>
                    <a:pt x="489" y="1995"/>
                    <a:pt x="430" y="2055"/>
                    <a:pt x="370" y="2126"/>
                  </a:cubicBezTo>
                  <a:cubicBezTo>
                    <a:pt x="168" y="2388"/>
                    <a:pt x="144" y="2745"/>
                    <a:pt x="299" y="3007"/>
                  </a:cubicBezTo>
                  <a:cubicBezTo>
                    <a:pt x="394" y="3150"/>
                    <a:pt x="549" y="3269"/>
                    <a:pt x="727" y="3305"/>
                  </a:cubicBezTo>
                  <a:cubicBezTo>
                    <a:pt x="771" y="3314"/>
                    <a:pt x="814" y="3318"/>
                    <a:pt x="857" y="3318"/>
                  </a:cubicBezTo>
                  <a:cubicBezTo>
                    <a:pt x="979" y="3318"/>
                    <a:pt x="1095" y="3283"/>
                    <a:pt x="1192" y="3221"/>
                  </a:cubicBezTo>
                  <a:cubicBezTo>
                    <a:pt x="1239" y="3186"/>
                    <a:pt x="1287" y="3138"/>
                    <a:pt x="1323" y="3090"/>
                  </a:cubicBezTo>
                  <a:cubicBezTo>
                    <a:pt x="1370" y="3162"/>
                    <a:pt x="1430" y="3233"/>
                    <a:pt x="1489" y="3293"/>
                  </a:cubicBezTo>
                  <a:cubicBezTo>
                    <a:pt x="1632" y="3412"/>
                    <a:pt x="1835" y="3495"/>
                    <a:pt x="2025" y="3495"/>
                  </a:cubicBezTo>
                  <a:cubicBezTo>
                    <a:pt x="2192" y="3495"/>
                    <a:pt x="2358" y="3436"/>
                    <a:pt x="2477" y="3305"/>
                  </a:cubicBezTo>
                  <a:cubicBezTo>
                    <a:pt x="2632" y="3150"/>
                    <a:pt x="2692" y="2900"/>
                    <a:pt x="2644" y="2662"/>
                  </a:cubicBezTo>
                  <a:lnTo>
                    <a:pt x="2644" y="2662"/>
                  </a:lnTo>
                  <a:cubicBezTo>
                    <a:pt x="2689" y="2672"/>
                    <a:pt x="2735" y="2675"/>
                    <a:pt x="2780" y="2675"/>
                  </a:cubicBezTo>
                  <a:cubicBezTo>
                    <a:pt x="2842" y="2675"/>
                    <a:pt x="2904" y="2669"/>
                    <a:pt x="2966" y="2662"/>
                  </a:cubicBezTo>
                  <a:cubicBezTo>
                    <a:pt x="3263" y="2590"/>
                    <a:pt x="3501" y="2388"/>
                    <a:pt x="3597" y="2114"/>
                  </a:cubicBezTo>
                  <a:cubicBezTo>
                    <a:pt x="3692" y="1816"/>
                    <a:pt x="3597" y="1483"/>
                    <a:pt x="3359" y="1293"/>
                  </a:cubicBezTo>
                  <a:cubicBezTo>
                    <a:pt x="3226" y="1193"/>
                    <a:pt x="3060" y="1146"/>
                    <a:pt x="2879" y="1146"/>
                  </a:cubicBezTo>
                  <a:cubicBezTo>
                    <a:pt x="2799" y="1146"/>
                    <a:pt x="2716" y="1155"/>
                    <a:pt x="2632" y="1173"/>
                  </a:cubicBezTo>
                  <a:cubicBezTo>
                    <a:pt x="2573" y="1197"/>
                    <a:pt x="2513" y="1209"/>
                    <a:pt x="2466" y="1233"/>
                  </a:cubicBezTo>
                  <a:cubicBezTo>
                    <a:pt x="2454" y="900"/>
                    <a:pt x="2335" y="566"/>
                    <a:pt x="2108" y="316"/>
                  </a:cubicBezTo>
                  <a:cubicBezTo>
                    <a:pt x="1989" y="185"/>
                    <a:pt x="1870" y="90"/>
                    <a:pt x="1727" y="42"/>
                  </a:cubicBezTo>
                  <a:cubicBezTo>
                    <a:pt x="1657" y="14"/>
                    <a:pt x="1583"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554449" y="3374134"/>
              <a:ext cx="415608" cy="282359"/>
            </a:xfrm>
            <a:custGeom>
              <a:avLst/>
              <a:gdLst/>
              <a:ahLst/>
              <a:cxnLst/>
              <a:rect l="l" t="t" r="r" b="b"/>
              <a:pathLst>
                <a:path w="7835" h="5323" extrusionOk="0">
                  <a:moveTo>
                    <a:pt x="228" y="0"/>
                  </a:moveTo>
                  <a:cubicBezTo>
                    <a:pt x="176" y="0"/>
                    <a:pt x="124" y="19"/>
                    <a:pt x="84" y="59"/>
                  </a:cubicBezTo>
                  <a:cubicBezTo>
                    <a:pt x="24" y="107"/>
                    <a:pt x="0" y="190"/>
                    <a:pt x="12" y="262"/>
                  </a:cubicBezTo>
                  <a:cubicBezTo>
                    <a:pt x="298" y="1643"/>
                    <a:pt x="1120" y="2917"/>
                    <a:pt x="2263" y="3739"/>
                  </a:cubicBezTo>
                  <a:cubicBezTo>
                    <a:pt x="3834" y="4870"/>
                    <a:pt x="5823" y="5108"/>
                    <a:pt x="7573" y="5310"/>
                  </a:cubicBezTo>
                  <a:cubicBezTo>
                    <a:pt x="7585" y="5322"/>
                    <a:pt x="7597" y="5322"/>
                    <a:pt x="7597" y="5322"/>
                  </a:cubicBezTo>
                  <a:cubicBezTo>
                    <a:pt x="7716" y="5322"/>
                    <a:pt x="7811" y="5239"/>
                    <a:pt x="7823" y="5120"/>
                  </a:cubicBezTo>
                  <a:cubicBezTo>
                    <a:pt x="7835" y="5001"/>
                    <a:pt x="7751" y="4882"/>
                    <a:pt x="7632" y="4870"/>
                  </a:cubicBezTo>
                  <a:lnTo>
                    <a:pt x="7585" y="4870"/>
                  </a:lnTo>
                  <a:lnTo>
                    <a:pt x="7489" y="3786"/>
                  </a:lnTo>
                  <a:cubicBezTo>
                    <a:pt x="7513" y="3774"/>
                    <a:pt x="7537" y="3774"/>
                    <a:pt x="7561" y="3762"/>
                  </a:cubicBezTo>
                  <a:cubicBezTo>
                    <a:pt x="7680" y="3715"/>
                    <a:pt x="7728" y="3584"/>
                    <a:pt x="7680" y="3465"/>
                  </a:cubicBezTo>
                  <a:cubicBezTo>
                    <a:pt x="7204" y="2429"/>
                    <a:pt x="6323" y="1798"/>
                    <a:pt x="5656" y="1453"/>
                  </a:cubicBezTo>
                  <a:cubicBezTo>
                    <a:pt x="4787" y="988"/>
                    <a:pt x="3810" y="762"/>
                    <a:pt x="2977" y="583"/>
                  </a:cubicBezTo>
                  <a:cubicBezTo>
                    <a:pt x="2751" y="536"/>
                    <a:pt x="2513" y="500"/>
                    <a:pt x="2286" y="452"/>
                  </a:cubicBezTo>
                  <a:cubicBezTo>
                    <a:pt x="1632" y="333"/>
                    <a:pt x="941" y="202"/>
                    <a:pt x="298" y="12"/>
                  </a:cubicBezTo>
                  <a:cubicBezTo>
                    <a:pt x="275" y="4"/>
                    <a:pt x="252" y="0"/>
                    <a:pt x="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561398" y="3380818"/>
              <a:ext cx="401710" cy="266180"/>
            </a:xfrm>
            <a:custGeom>
              <a:avLst/>
              <a:gdLst/>
              <a:ahLst/>
              <a:cxnLst/>
              <a:rect l="l" t="t" r="r" b="b"/>
              <a:pathLst>
                <a:path w="7573" h="5018" extrusionOk="0">
                  <a:moveTo>
                    <a:pt x="264" y="0"/>
                  </a:moveTo>
                  <a:cubicBezTo>
                    <a:pt x="227" y="0"/>
                    <a:pt x="190" y="9"/>
                    <a:pt x="155" y="29"/>
                  </a:cubicBezTo>
                  <a:cubicBezTo>
                    <a:pt x="48" y="88"/>
                    <a:pt x="0" y="219"/>
                    <a:pt x="72" y="326"/>
                  </a:cubicBezTo>
                  <a:cubicBezTo>
                    <a:pt x="500" y="1100"/>
                    <a:pt x="1298" y="1708"/>
                    <a:pt x="2441" y="2148"/>
                  </a:cubicBezTo>
                  <a:cubicBezTo>
                    <a:pt x="2834" y="2291"/>
                    <a:pt x="3251" y="2422"/>
                    <a:pt x="3644" y="2541"/>
                  </a:cubicBezTo>
                  <a:cubicBezTo>
                    <a:pt x="4156" y="2696"/>
                    <a:pt x="4679" y="2862"/>
                    <a:pt x="5168" y="3077"/>
                  </a:cubicBezTo>
                  <a:cubicBezTo>
                    <a:pt x="5858" y="3386"/>
                    <a:pt x="6763" y="3946"/>
                    <a:pt x="7108" y="4875"/>
                  </a:cubicBezTo>
                  <a:cubicBezTo>
                    <a:pt x="7144" y="4958"/>
                    <a:pt x="7227" y="5017"/>
                    <a:pt x="7323" y="5017"/>
                  </a:cubicBezTo>
                  <a:cubicBezTo>
                    <a:pt x="7346" y="5017"/>
                    <a:pt x="7370" y="5017"/>
                    <a:pt x="7394" y="5006"/>
                  </a:cubicBezTo>
                  <a:cubicBezTo>
                    <a:pt x="7513" y="4958"/>
                    <a:pt x="7573" y="4827"/>
                    <a:pt x="7525" y="4720"/>
                  </a:cubicBezTo>
                  <a:cubicBezTo>
                    <a:pt x="7120" y="3636"/>
                    <a:pt x="6120" y="3005"/>
                    <a:pt x="5346" y="2672"/>
                  </a:cubicBezTo>
                  <a:cubicBezTo>
                    <a:pt x="4834" y="2446"/>
                    <a:pt x="4298" y="2279"/>
                    <a:pt x="3775" y="2112"/>
                  </a:cubicBezTo>
                  <a:cubicBezTo>
                    <a:pt x="3382" y="1993"/>
                    <a:pt x="2977" y="1874"/>
                    <a:pt x="2596" y="1731"/>
                  </a:cubicBezTo>
                  <a:cubicBezTo>
                    <a:pt x="1560" y="1327"/>
                    <a:pt x="834" y="779"/>
                    <a:pt x="453" y="112"/>
                  </a:cubicBezTo>
                  <a:cubicBezTo>
                    <a:pt x="413" y="40"/>
                    <a:pt x="340"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834211" y="3219985"/>
              <a:ext cx="152929" cy="578562"/>
            </a:xfrm>
            <a:custGeom>
              <a:avLst/>
              <a:gdLst/>
              <a:ahLst/>
              <a:cxnLst/>
              <a:rect l="l" t="t" r="r" b="b"/>
              <a:pathLst>
                <a:path w="2883" h="10907" extrusionOk="0">
                  <a:moveTo>
                    <a:pt x="215" y="1"/>
                  </a:moveTo>
                  <a:cubicBezTo>
                    <a:pt x="96" y="13"/>
                    <a:pt x="1" y="108"/>
                    <a:pt x="1" y="239"/>
                  </a:cubicBezTo>
                  <a:cubicBezTo>
                    <a:pt x="37" y="1358"/>
                    <a:pt x="489" y="2406"/>
                    <a:pt x="918" y="3406"/>
                  </a:cubicBezTo>
                  <a:cubicBezTo>
                    <a:pt x="1037" y="3680"/>
                    <a:pt x="1156" y="3966"/>
                    <a:pt x="1275" y="4251"/>
                  </a:cubicBezTo>
                  <a:cubicBezTo>
                    <a:pt x="2073" y="6275"/>
                    <a:pt x="2430" y="8490"/>
                    <a:pt x="2287" y="10669"/>
                  </a:cubicBezTo>
                  <a:cubicBezTo>
                    <a:pt x="2287" y="10788"/>
                    <a:pt x="2382" y="10895"/>
                    <a:pt x="2501" y="10907"/>
                  </a:cubicBezTo>
                  <a:lnTo>
                    <a:pt x="2513" y="10907"/>
                  </a:lnTo>
                  <a:cubicBezTo>
                    <a:pt x="2632" y="10907"/>
                    <a:pt x="2727" y="10812"/>
                    <a:pt x="2739" y="10693"/>
                  </a:cubicBezTo>
                  <a:cubicBezTo>
                    <a:pt x="2882" y="8454"/>
                    <a:pt x="2513" y="6168"/>
                    <a:pt x="1692" y="4085"/>
                  </a:cubicBezTo>
                  <a:cubicBezTo>
                    <a:pt x="1572" y="3799"/>
                    <a:pt x="1453" y="3513"/>
                    <a:pt x="1334" y="3227"/>
                  </a:cubicBezTo>
                  <a:cubicBezTo>
                    <a:pt x="918" y="2263"/>
                    <a:pt x="477" y="1263"/>
                    <a:pt x="453" y="227"/>
                  </a:cubicBezTo>
                  <a:cubicBezTo>
                    <a:pt x="441" y="96"/>
                    <a:pt x="346"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630888" y="2997620"/>
              <a:ext cx="392215" cy="231913"/>
            </a:xfrm>
            <a:custGeom>
              <a:avLst/>
              <a:gdLst/>
              <a:ahLst/>
              <a:cxnLst/>
              <a:rect l="l" t="t" r="r" b="b"/>
              <a:pathLst>
                <a:path w="7394" h="4372" extrusionOk="0">
                  <a:moveTo>
                    <a:pt x="7128" y="1"/>
                  </a:moveTo>
                  <a:cubicBezTo>
                    <a:pt x="7121" y="1"/>
                    <a:pt x="7115" y="1"/>
                    <a:pt x="7108" y="2"/>
                  </a:cubicBezTo>
                  <a:cubicBezTo>
                    <a:pt x="6977" y="2"/>
                    <a:pt x="6882" y="97"/>
                    <a:pt x="6882" y="228"/>
                  </a:cubicBezTo>
                  <a:cubicBezTo>
                    <a:pt x="6882" y="228"/>
                    <a:pt x="6882" y="252"/>
                    <a:pt x="6882" y="276"/>
                  </a:cubicBezTo>
                  <a:lnTo>
                    <a:pt x="441" y="1883"/>
                  </a:lnTo>
                  <a:cubicBezTo>
                    <a:pt x="417" y="1788"/>
                    <a:pt x="333" y="1716"/>
                    <a:pt x="226" y="1716"/>
                  </a:cubicBezTo>
                  <a:cubicBezTo>
                    <a:pt x="95" y="1716"/>
                    <a:pt x="0" y="1812"/>
                    <a:pt x="0" y="1943"/>
                  </a:cubicBezTo>
                  <a:cubicBezTo>
                    <a:pt x="0" y="1978"/>
                    <a:pt x="12" y="2919"/>
                    <a:pt x="798" y="3633"/>
                  </a:cubicBezTo>
                  <a:cubicBezTo>
                    <a:pt x="1345" y="4121"/>
                    <a:pt x="2119" y="4371"/>
                    <a:pt x="3096" y="4371"/>
                  </a:cubicBezTo>
                  <a:cubicBezTo>
                    <a:pt x="3310" y="4371"/>
                    <a:pt x="3512" y="4360"/>
                    <a:pt x="3739" y="4348"/>
                  </a:cubicBezTo>
                  <a:cubicBezTo>
                    <a:pt x="7394" y="3990"/>
                    <a:pt x="7334" y="252"/>
                    <a:pt x="7334" y="216"/>
                  </a:cubicBezTo>
                  <a:cubicBezTo>
                    <a:pt x="7334" y="93"/>
                    <a:pt x="7239" y="1"/>
                    <a:pt x="7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743291" y="2862938"/>
              <a:ext cx="93518" cy="100096"/>
            </a:xfrm>
            <a:custGeom>
              <a:avLst/>
              <a:gdLst/>
              <a:ahLst/>
              <a:cxnLst/>
              <a:rect l="l" t="t" r="r" b="b"/>
              <a:pathLst>
                <a:path w="1763" h="1887" extrusionOk="0">
                  <a:moveTo>
                    <a:pt x="1247" y="1"/>
                  </a:moveTo>
                  <a:cubicBezTo>
                    <a:pt x="1233" y="1"/>
                    <a:pt x="1218" y="2"/>
                    <a:pt x="1203" y="5"/>
                  </a:cubicBezTo>
                  <a:cubicBezTo>
                    <a:pt x="941" y="64"/>
                    <a:pt x="691" y="172"/>
                    <a:pt x="477" y="326"/>
                  </a:cubicBezTo>
                  <a:cubicBezTo>
                    <a:pt x="310" y="457"/>
                    <a:pt x="203" y="588"/>
                    <a:pt x="119" y="731"/>
                  </a:cubicBezTo>
                  <a:cubicBezTo>
                    <a:pt x="24" y="922"/>
                    <a:pt x="0" y="1148"/>
                    <a:pt x="60" y="1338"/>
                  </a:cubicBezTo>
                  <a:cubicBezTo>
                    <a:pt x="119" y="1529"/>
                    <a:pt x="274" y="1696"/>
                    <a:pt x="477" y="1791"/>
                  </a:cubicBezTo>
                  <a:cubicBezTo>
                    <a:pt x="619" y="1850"/>
                    <a:pt x="786" y="1886"/>
                    <a:pt x="965" y="1886"/>
                  </a:cubicBezTo>
                  <a:lnTo>
                    <a:pt x="1036" y="1886"/>
                  </a:lnTo>
                  <a:cubicBezTo>
                    <a:pt x="1322" y="1874"/>
                    <a:pt x="1524" y="1767"/>
                    <a:pt x="1643" y="1588"/>
                  </a:cubicBezTo>
                  <a:cubicBezTo>
                    <a:pt x="1762" y="1398"/>
                    <a:pt x="1739" y="1148"/>
                    <a:pt x="1596" y="969"/>
                  </a:cubicBezTo>
                  <a:cubicBezTo>
                    <a:pt x="1496" y="853"/>
                    <a:pt x="1345" y="789"/>
                    <a:pt x="1193" y="789"/>
                  </a:cubicBezTo>
                  <a:cubicBezTo>
                    <a:pt x="1128" y="789"/>
                    <a:pt x="1062" y="801"/>
                    <a:pt x="1000" y="826"/>
                  </a:cubicBezTo>
                  <a:cubicBezTo>
                    <a:pt x="881" y="874"/>
                    <a:pt x="834" y="1005"/>
                    <a:pt x="869" y="1112"/>
                  </a:cubicBezTo>
                  <a:cubicBezTo>
                    <a:pt x="906" y="1203"/>
                    <a:pt x="991" y="1260"/>
                    <a:pt x="1083" y="1260"/>
                  </a:cubicBezTo>
                  <a:cubicBezTo>
                    <a:pt x="1111" y="1260"/>
                    <a:pt x="1139" y="1254"/>
                    <a:pt x="1167" y="1243"/>
                  </a:cubicBezTo>
                  <a:cubicBezTo>
                    <a:pt x="1174" y="1240"/>
                    <a:pt x="1182" y="1238"/>
                    <a:pt x="1190" y="1238"/>
                  </a:cubicBezTo>
                  <a:cubicBezTo>
                    <a:pt x="1214" y="1238"/>
                    <a:pt x="1242" y="1249"/>
                    <a:pt x="1250" y="1267"/>
                  </a:cubicBezTo>
                  <a:cubicBezTo>
                    <a:pt x="1274" y="1291"/>
                    <a:pt x="1274" y="1326"/>
                    <a:pt x="1262" y="1350"/>
                  </a:cubicBezTo>
                  <a:cubicBezTo>
                    <a:pt x="1227" y="1398"/>
                    <a:pt x="1131" y="1434"/>
                    <a:pt x="1012" y="1445"/>
                  </a:cubicBezTo>
                  <a:cubicBezTo>
                    <a:pt x="869" y="1445"/>
                    <a:pt x="762" y="1434"/>
                    <a:pt x="667" y="1386"/>
                  </a:cubicBezTo>
                  <a:cubicBezTo>
                    <a:pt x="572" y="1350"/>
                    <a:pt x="512" y="1279"/>
                    <a:pt x="477" y="1195"/>
                  </a:cubicBezTo>
                  <a:cubicBezTo>
                    <a:pt x="453" y="1124"/>
                    <a:pt x="465" y="1029"/>
                    <a:pt x="512" y="945"/>
                  </a:cubicBezTo>
                  <a:cubicBezTo>
                    <a:pt x="560" y="850"/>
                    <a:pt x="631" y="767"/>
                    <a:pt x="750" y="683"/>
                  </a:cubicBezTo>
                  <a:cubicBezTo>
                    <a:pt x="905" y="564"/>
                    <a:pt x="1096" y="481"/>
                    <a:pt x="1298" y="445"/>
                  </a:cubicBezTo>
                  <a:cubicBezTo>
                    <a:pt x="1417" y="422"/>
                    <a:pt x="1501" y="302"/>
                    <a:pt x="1465" y="183"/>
                  </a:cubicBezTo>
                  <a:cubicBezTo>
                    <a:pt x="1444" y="78"/>
                    <a:pt x="1357" y="1"/>
                    <a:pt x="1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669399" y="2885164"/>
              <a:ext cx="264058" cy="210483"/>
            </a:xfrm>
            <a:custGeom>
              <a:avLst/>
              <a:gdLst/>
              <a:ahLst/>
              <a:cxnLst/>
              <a:rect l="l" t="t" r="r" b="b"/>
              <a:pathLst>
                <a:path w="4978" h="3968" extrusionOk="0">
                  <a:moveTo>
                    <a:pt x="4722" y="0"/>
                  </a:moveTo>
                  <a:cubicBezTo>
                    <a:pt x="4687" y="0"/>
                    <a:pt x="4652" y="9"/>
                    <a:pt x="4620" y="26"/>
                  </a:cubicBezTo>
                  <a:cubicBezTo>
                    <a:pt x="3763" y="455"/>
                    <a:pt x="3203" y="1217"/>
                    <a:pt x="2894" y="2372"/>
                  </a:cubicBezTo>
                  <a:cubicBezTo>
                    <a:pt x="2524" y="1896"/>
                    <a:pt x="2001" y="1574"/>
                    <a:pt x="1465" y="1288"/>
                  </a:cubicBezTo>
                  <a:cubicBezTo>
                    <a:pt x="1151" y="1128"/>
                    <a:pt x="856" y="1046"/>
                    <a:pt x="588" y="1046"/>
                  </a:cubicBezTo>
                  <a:cubicBezTo>
                    <a:pt x="439" y="1046"/>
                    <a:pt x="299" y="1071"/>
                    <a:pt x="167" y="1122"/>
                  </a:cubicBezTo>
                  <a:cubicBezTo>
                    <a:pt x="60" y="1169"/>
                    <a:pt x="0" y="1300"/>
                    <a:pt x="48" y="1419"/>
                  </a:cubicBezTo>
                  <a:cubicBezTo>
                    <a:pt x="83" y="1508"/>
                    <a:pt x="164" y="1557"/>
                    <a:pt x="253" y="1557"/>
                  </a:cubicBezTo>
                  <a:cubicBezTo>
                    <a:pt x="283" y="1557"/>
                    <a:pt x="315" y="1551"/>
                    <a:pt x="346" y="1538"/>
                  </a:cubicBezTo>
                  <a:cubicBezTo>
                    <a:pt x="425" y="1506"/>
                    <a:pt x="510" y="1492"/>
                    <a:pt x="597" y="1492"/>
                  </a:cubicBezTo>
                  <a:cubicBezTo>
                    <a:pt x="826" y="1492"/>
                    <a:pt x="1069" y="1587"/>
                    <a:pt x="1250" y="1681"/>
                  </a:cubicBezTo>
                  <a:cubicBezTo>
                    <a:pt x="2274" y="2241"/>
                    <a:pt x="2894" y="2753"/>
                    <a:pt x="2965" y="3753"/>
                  </a:cubicBezTo>
                  <a:cubicBezTo>
                    <a:pt x="2965" y="3872"/>
                    <a:pt x="3072" y="3967"/>
                    <a:pt x="3179" y="3967"/>
                  </a:cubicBezTo>
                  <a:lnTo>
                    <a:pt x="3203" y="3967"/>
                  </a:lnTo>
                  <a:cubicBezTo>
                    <a:pt x="3322" y="3955"/>
                    <a:pt x="3417" y="3848"/>
                    <a:pt x="3405" y="3729"/>
                  </a:cubicBezTo>
                  <a:cubicBezTo>
                    <a:pt x="3382" y="3408"/>
                    <a:pt x="3310" y="3122"/>
                    <a:pt x="3203" y="2884"/>
                  </a:cubicBezTo>
                  <a:cubicBezTo>
                    <a:pt x="3227" y="2848"/>
                    <a:pt x="3251" y="2812"/>
                    <a:pt x="3263" y="2777"/>
                  </a:cubicBezTo>
                  <a:cubicBezTo>
                    <a:pt x="3513" y="1598"/>
                    <a:pt x="4025" y="824"/>
                    <a:pt x="4822" y="419"/>
                  </a:cubicBezTo>
                  <a:cubicBezTo>
                    <a:pt x="4929" y="372"/>
                    <a:pt x="4977" y="241"/>
                    <a:pt x="4918" y="122"/>
                  </a:cubicBezTo>
                  <a:cubicBezTo>
                    <a:pt x="4884" y="46"/>
                    <a:pt x="4804" y="0"/>
                    <a:pt x="4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084957" y="4396739"/>
              <a:ext cx="273500" cy="341610"/>
            </a:xfrm>
            <a:custGeom>
              <a:avLst/>
              <a:gdLst/>
              <a:ahLst/>
              <a:cxnLst/>
              <a:rect l="l" t="t" r="r" b="b"/>
              <a:pathLst>
                <a:path w="5156" h="6440" extrusionOk="0">
                  <a:moveTo>
                    <a:pt x="1944" y="1"/>
                  </a:moveTo>
                  <a:cubicBezTo>
                    <a:pt x="1924" y="1"/>
                    <a:pt x="1903" y="4"/>
                    <a:pt x="1882" y="10"/>
                  </a:cubicBezTo>
                  <a:cubicBezTo>
                    <a:pt x="1775" y="34"/>
                    <a:pt x="1703" y="141"/>
                    <a:pt x="1715" y="248"/>
                  </a:cubicBezTo>
                  <a:lnTo>
                    <a:pt x="1572" y="272"/>
                  </a:lnTo>
                  <a:cubicBezTo>
                    <a:pt x="1560" y="165"/>
                    <a:pt x="1465" y="70"/>
                    <a:pt x="1358" y="70"/>
                  </a:cubicBezTo>
                  <a:cubicBezTo>
                    <a:pt x="1239" y="70"/>
                    <a:pt x="1132" y="165"/>
                    <a:pt x="1120" y="284"/>
                  </a:cubicBezTo>
                  <a:cubicBezTo>
                    <a:pt x="1060" y="1796"/>
                    <a:pt x="775" y="3284"/>
                    <a:pt x="251" y="4701"/>
                  </a:cubicBezTo>
                  <a:lnTo>
                    <a:pt x="251" y="4725"/>
                  </a:lnTo>
                  <a:cubicBezTo>
                    <a:pt x="132" y="5034"/>
                    <a:pt x="1" y="5392"/>
                    <a:pt x="84" y="5761"/>
                  </a:cubicBezTo>
                  <a:cubicBezTo>
                    <a:pt x="132" y="6011"/>
                    <a:pt x="310" y="6249"/>
                    <a:pt x="536" y="6356"/>
                  </a:cubicBezTo>
                  <a:cubicBezTo>
                    <a:pt x="644" y="6416"/>
                    <a:pt x="739" y="6439"/>
                    <a:pt x="846" y="6439"/>
                  </a:cubicBezTo>
                  <a:cubicBezTo>
                    <a:pt x="929" y="6439"/>
                    <a:pt x="1013" y="6416"/>
                    <a:pt x="1096" y="6380"/>
                  </a:cubicBezTo>
                  <a:cubicBezTo>
                    <a:pt x="1215" y="6332"/>
                    <a:pt x="1310" y="6237"/>
                    <a:pt x="1394" y="6166"/>
                  </a:cubicBezTo>
                  <a:cubicBezTo>
                    <a:pt x="1465" y="6094"/>
                    <a:pt x="1537" y="6035"/>
                    <a:pt x="1584" y="6023"/>
                  </a:cubicBezTo>
                  <a:cubicBezTo>
                    <a:pt x="1632" y="6023"/>
                    <a:pt x="1715" y="6094"/>
                    <a:pt x="1798" y="6166"/>
                  </a:cubicBezTo>
                  <a:cubicBezTo>
                    <a:pt x="1929" y="6273"/>
                    <a:pt x="2096" y="6404"/>
                    <a:pt x="2310" y="6404"/>
                  </a:cubicBezTo>
                  <a:cubicBezTo>
                    <a:pt x="2596" y="6404"/>
                    <a:pt x="2763" y="6189"/>
                    <a:pt x="2894" y="6011"/>
                  </a:cubicBezTo>
                  <a:cubicBezTo>
                    <a:pt x="2953" y="5916"/>
                    <a:pt x="3025" y="5832"/>
                    <a:pt x="3084" y="5796"/>
                  </a:cubicBezTo>
                  <a:cubicBezTo>
                    <a:pt x="3128" y="5773"/>
                    <a:pt x="3174" y="5762"/>
                    <a:pt x="3226" y="5762"/>
                  </a:cubicBezTo>
                  <a:cubicBezTo>
                    <a:pt x="3329" y="5762"/>
                    <a:pt x="3453" y="5804"/>
                    <a:pt x="3620" y="5868"/>
                  </a:cubicBezTo>
                  <a:cubicBezTo>
                    <a:pt x="3799" y="5941"/>
                    <a:pt x="4005" y="6015"/>
                    <a:pt x="4214" y="6015"/>
                  </a:cubicBezTo>
                  <a:cubicBezTo>
                    <a:pt x="4243" y="6015"/>
                    <a:pt x="4271" y="6014"/>
                    <a:pt x="4299" y="6011"/>
                  </a:cubicBezTo>
                  <a:cubicBezTo>
                    <a:pt x="4715" y="5975"/>
                    <a:pt x="5061" y="5606"/>
                    <a:pt x="5108" y="5165"/>
                  </a:cubicBezTo>
                  <a:cubicBezTo>
                    <a:pt x="5156" y="4820"/>
                    <a:pt x="5037" y="4439"/>
                    <a:pt x="4787" y="4094"/>
                  </a:cubicBezTo>
                  <a:cubicBezTo>
                    <a:pt x="4620" y="3880"/>
                    <a:pt x="4430" y="3689"/>
                    <a:pt x="4239" y="3510"/>
                  </a:cubicBezTo>
                  <a:cubicBezTo>
                    <a:pt x="4192" y="3463"/>
                    <a:pt x="4132" y="3415"/>
                    <a:pt x="4084" y="3368"/>
                  </a:cubicBezTo>
                  <a:cubicBezTo>
                    <a:pt x="3180" y="2487"/>
                    <a:pt x="2501" y="1379"/>
                    <a:pt x="2156" y="165"/>
                  </a:cubicBezTo>
                  <a:cubicBezTo>
                    <a:pt x="2126" y="67"/>
                    <a:pt x="2040"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859514" y="4279721"/>
              <a:ext cx="306335" cy="338639"/>
            </a:xfrm>
            <a:custGeom>
              <a:avLst/>
              <a:gdLst/>
              <a:ahLst/>
              <a:cxnLst/>
              <a:rect l="l" t="t" r="r" b="b"/>
              <a:pathLst>
                <a:path w="5775" h="6384" extrusionOk="0">
                  <a:moveTo>
                    <a:pt x="3322" y="2192"/>
                  </a:moveTo>
                  <a:cubicBezTo>
                    <a:pt x="3441" y="2192"/>
                    <a:pt x="3584" y="2216"/>
                    <a:pt x="3739" y="2240"/>
                  </a:cubicBezTo>
                  <a:lnTo>
                    <a:pt x="4560" y="2371"/>
                  </a:lnTo>
                  <a:lnTo>
                    <a:pt x="3512" y="2657"/>
                  </a:lnTo>
                  <a:cubicBezTo>
                    <a:pt x="3385" y="2688"/>
                    <a:pt x="3248" y="2730"/>
                    <a:pt x="3118" y="2730"/>
                  </a:cubicBezTo>
                  <a:cubicBezTo>
                    <a:pt x="3103" y="2730"/>
                    <a:pt x="3087" y="2729"/>
                    <a:pt x="3072" y="2728"/>
                  </a:cubicBezTo>
                  <a:cubicBezTo>
                    <a:pt x="2965" y="2716"/>
                    <a:pt x="2869" y="2657"/>
                    <a:pt x="2834" y="2585"/>
                  </a:cubicBezTo>
                  <a:cubicBezTo>
                    <a:pt x="2810" y="2549"/>
                    <a:pt x="2810" y="2502"/>
                    <a:pt x="2834" y="2442"/>
                  </a:cubicBezTo>
                  <a:cubicBezTo>
                    <a:pt x="2869" y="2359"/>
                    <a:pt x="2953" y="2276"/>
                    <a:pt x="3048" y="2240"/>
                  </a:cubicBezTo>
                  <a:cubicBezTo>
                    <a:pt x="3131" y="2204"/>
                    <a:pt x="3215" y="2192"/>
                    <a:pt x="3322" y="2192"/>
                  </a:cubicBezTo>
                  <a:close/>
                  <a:moveTo>
                    <a:pt x="1410" y="1"/>
                  </a:moveTo>
                  <a:cubicBezTo>
                    <a:pt x="1306" y="1"/>
                    <a:pt x="1200" y="8"/>
                    <a:pt x="1095" y="25"/>
                  </a:cubicBezTo>
                  <a:cubicBezTo>
                    <a:pt x="691" y="109"/>
                    <a:pt x="345" y="347"/>
                    <a:pt x="179" y="656"/>
                  </a:cubicBezTo>
                  <a:cubicBezTo>
                    <a:pt x="0" y="1025"/>
                    <a:pt x="36" y="1490"/>
                    <a:pt x="286" y="1978"/>
                  </a:cubicBezTo>
                  <a:cubicBezTo>
                    <a:pt x="345" y="2109"/>
                    <a:pt x="429" y="2240"/>
                    <a:pt x="500" y="2371"/>
                  </a:cubicBezTo>
                  <a:cubicBezTo>
                    <a:pt x="619" y="2573"/>
                    <a:pt x="738" y="2764"/>
                    <a:pt x="810" y="2966"/>
                  </a:cubicBezTo>
                  <a:cubicBezTo>
                    <a:pt x="929" y="3323"/>
                    <a:pt x="917" y="3704"/>
                    <a:pt x="905" y="4109"/>
                  </a:cubicBezTo>
                  <a:cubicBezTo>
                    <a:pt x="905" y="4288"/>
                    <a:pt x="893" y="4478"/>
                    <a:pt x="905" y="4669"/>
                  </a:cubicBezTo>
                  <a:cubicBezTo>
                    <a:pt x="929" y="5312"/>
                    <a:pt x="1203" y="6086"/>
                    <a:pt x="1869" y="6324"/>
                  </a:cubicBezTo>
                  <a:cubicBezTo>
                    <a:pt x="2000" y="6371"/>
                    <a:pt x="2131" y="6383"/>
                    <a:pt x="2262" y="6383"/>
                  </a:cubicBezTo>
                  <a:cubicBezTo>
                    <a:pt x="2500" y="6383"/>
                    <a:pt x="2750" y="6324"/>
                    <a:pt x="2989" y="6205"/>
                  </a:cubicBezTo>
                  <a:cubicBezTo>
                    <a:pt x="3310" y="6026"/>
                    <a:pt x="3572" y="5764"/>
                    <a:pt x="3786" y="5538"/>
                  </a:cubicBezTo>
                  <a:cubicBezTo>
                    <a:pt x="4572" y="4669"/>
                    <a:pt x="5167" y="3657"/>
                    <a:pt x="5739" y="2668"/>
                  </a:cubicBezTo>
                  <a:cubicBezTo>
                    <a:pt x="5775" y="2621"/>
                    <a:pt x="5775" y="2549"/>
                    <a:pt x="5763" y="2490"/>
                  </a:cubicBezTo>
                  <a:lnTo>
                    <a:pt x="5691" y="2287"/>
                  </a:lnTo>
                  <a:cubicBezTo>
                    <a:pt x="5691" y="2276"/>
                    <a:pt x="5691" y="2276"/>
                    <a:pt x="5691" y="2276"/>
                  </a:cubicBezTo>
                  <a:lnTo>
                    <a:pt x="5465" y="1633"/>
                  </a:lnTo>
                  <a:cubicBezTo>
                    <a:pt x="5453" y="1585"/>
                    <a:pt x="5429" y="1549"/>
                    <a:pt x="5394" y="1525"/>
                  </a:cubicBezTo>
                  <a:cubicBezTo>
                    <a:pt x="4417" y="823"/>
                    <a:pt x="3286" y="323"/>
                    <a:pt x="2119" y="85"/>
                  </a:cubicBezTo>
                  <a:cubicBezTo>
                    <a:pt x="1909" y="43"/>
                    <a:pt x="1663" y="1"/>
                    <a:pt x="1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1194230" y="4175912"/>
              <a:ext cx="253290" cy="340125"/>
            </a:xfrm>
            <a:custGeom>
              <a:avLst/>
              <a:gdLst/>
              <a:ahLst/>
              <a:cxnLst/>
              <a:rect l="l" t="t" r="r" b="b"/>
              <a:pathLst>
                <a:path w="4775" h="6412" extrusionOk="0">
                  <a:moveTo>
                    <a:pt x="2455" y="2626"/>
                  </a:moveTo>
                  <a:cubicBezTo>
                    <a:pt x="2483" y="2626"/>
                    <a:pt x="2511" y="2629"/>
                    <a:pt x="2536" y="2637"/>
                  </a:cubicBezTo>
                  <a:cubicBezTo>
                    <a:pt x="2655" y="2673"/>
                    <a:pt x="2739" y="2804"/>
                    <a:pt x="2739" y="2947"/>
                  </a:cubicBezTo>
                  <a:cubicBezTo>
                    <a:pt x="2739" y="3101"/>
                    <a:pt x="2655" y="3256"/>
                    <a:pt x="2513" y="3375"/>
                  </a:cubicBezTo>
                  <a:cubicBezTo>
                    <a:pt x="2286" y="3542"/>
                    <a:pt x="1977" y="3602"/>
                    <a:pt x="1703" y="3649"/>
                  </a:cubicBezTo>
                  <a:lnTo>
                    <a:pt x="762" y="3828"/>
                  </a:lnTo>
                  <a:lnTo>
                    <a:pt x="798" y="3744"/>
                  </a:lnTo>
                  <a:cubicBezTo>
                    <a:pt x="1179" y="3411"/>
                    <a:pt x="1584" y="3090"/>
                    <a:pt x="2001" y="2816"/>
                  </a:cubicBezTo>
                  <a:cubicBezTo>
                    <a:pt x="2149" y="2717"/>
                    <a:pt x="2315" y="2626"/>
                    <a:pt x="2455" y="2626"/>
                  </a:cubicBezTo>
                  <a:close/>
                  <a:moveTo>
                    <a:pt x="3402" y="0"/>
                  </a:moveTo>
                  <a:cubicBezTo>
                    <a:pt x="3306" y="0"/>
                    <a:pt x="3207" y="10"/>
                    <a:pt x="3108" y="30"/>
                  </a:cubicBezTo>
                  <a:cubicBezTo>
                    <a:pt x="2727" y="113"/>
                    <a:pt x="2394" y="315"/>
                    <a:pt x="2155" y="494"/>
                  </a:cubicBezTo>
                  <a:cubicBezTo>
                    <a:pt x="1251" y="1137"/>
                    <a:pt x="524" y="2066"/>
                    <a:pt x="108" y="3101"/>
                  </a:cubicBezTo>
                  <a:cubicBezTo>
                    <a:pt x="96" y="3125"/>
                    <a:pt x="96" y="3149"/>
                    <a:pt x="96" y="3173"/>
                  </a:cubicBezTo>
                  <a:lnTo>
                    <a:pt x="0" y="4316"/>
                  </a:lnTo>
                  <a:cubicBezTo>
                    <a:pt x="0" y="4387"/>
                    <a:pt x="36" y="4471"/>
                    <a:pt x="96" y="4518"/>
                  </a:cubicBezTo>
                  <a:lnTo>
                    <a:pt x="2060" y="5840"/>
                  </a:lnTo>
                  <a:cubicBezTo>
                    <a:pt x="2322" y="6019"/>
                    <a:pt x="2620" y="6221"/>
                    <a:pt x="2965" y="6328"/>
                  </a:cubicBezTo>
                  <a:cubicBezTo>
                    <a:pt x="3132" y="6376"/>
                    <a:pt x="3298" y="6411"/>
                    <a:pt x="3465" y="6411"/>
                  </a:cubicBezTo>
                  <a:cubicBezTo>
                    <a:pt x="3691" y="6411"/>
                    <a:pt x="3906" y="6352"/>
                    <a:pt x="4084" y="6257"/>
                  </a:cubicBezTo>
                  <a:cubicBezTo>
                    <a:pt x="4680" y="5911"/>
                    <a:pt x="4775" y="5149"/>
                    <a:pt x="4680" y="4554"/>
                  </a:cubicBezTo>
                  <a:cubicBezTo>
                    <a:pt x="4644" y="4340"/>
                    <a:pt x="4596" y="4137"/>
                    <a:pt x="4537" y="3935"/>
                  </a:cubicBezTo>
                  <a:cubicBezTo>
                    <a:pt x="4453" y="3602"/>
                    <a:pt x="4370" y="3292"/>
                    <a:pt x="4382" y="2982"/>
                  </a:cubicBezTo>
                  <a:cubicBezTo>
                    <a:pt x="4382" y="2732"/>
                    <a:pt x="4441" y="2482"/>
                    <a:pt x="4501" y="2232"/>
                  </a:cubicBezTo>
                  <a:cubicBezTo>
                    <a:pt x="4549" y="2066"/>
                    <a:pt x="4584" y="1887"/>
                    <a:pt x="4608" y="1708"/>
                  </a:cubicBezTo>
                  <a:cubicBezTo>
                    <a:pt x="4703" y="1101"/>
                    <a:pt x="4560" y="589"/>
                    <a:pt x="4215" y="292"/>
                  </a:cubicBezTo>
                  <a:cubicBezTo>
                    <a:pt x="4006" y="101"/>
                    <a:pt x="3714" y="0"/>
                    <a:pt x="3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546227" y="3700786"/>
              <a:ext cx="939215" cy="641579"/>
            </a:xfrm>
            <a:custGeom>
              <a:avLst/>
              <a:gdLst/>
              <a:ahLst/>
              <a:cxnLst/>
              <a:rect l="l" t="t" r="r" b="b"/>
              <a:pathLst>
                <a:path w="17706" h="12095" extrusionOk="0">
                  <a:moveTo>
                    <a:pt x="15822" y="1"/>
                  </a:moveTo>
                  <a:cubicBezTo>
                    <a:pt x="15632" y="1"/>
                    <a:pt x="15443" y="34"/>
                    <a:pt x="15264" y="105"/>
                  </a:cubicBezTo>
                  <a:cubicBezTo>
                    <a:pt x="14848" y="259"/>
                    <a:pt x="14514" y="617"/>
                    <a:pt x="14336" y="1033"/>
                  </a:cubicBezTo>
                  <a:cubicBezTo>
                    <a:pt x="14041" y="673"/>
                    <a:pt x="13595" y="432"/>
                    <a:pt x="13127" y="432"/>
                  </a:cubicBezTo>
                  <a:cubicBezTo>
                    <a:pt x="13086" y="432"/>
                    <a:pt x="13044" y="434"/>
                    <a:pt x="13002" y="438"/>
                  </a:cubicBezTo>
                  <a:cubicBezTo>
                    <a:pt x="12443" y="486"/>
                    <a:pt x="11943" y="902"/>
                    <a:pt x="11728" y="1426"/>
                  </a:cubicBezTo>
                  <a:cubicBezTo>
                    <a:pt x="11373" y="1003"/>
                    <a:pt x="10832" y="722"/>
                    <a:pt x="10283" y="722"/>
                  </a:cubicBezTo>
                  <a:cubicBezTo>
                    <a:pt x="10261" y="722"/>
                    <a:pt x="10238" y="723"/>
                    <a:pt x="10216" y="724"/>
                  </a:cubicBezTo>
                  <a:cubicBezTo>
                    <a:pt x="9514" y="748"/>
                    <a:pt x="8871" y="1212"/>
                    <a:pt x="8585" y="1831"/>
                  </a:cubicBezTo>
                  <a:cubicBezTo>
                    <a:pt x="8269" y="1618"/>
                    <a:pt x="7879" y="1504"/>
                    <a:pt x="7489" y="1504"/>
                  </a:cubicBezTo>
                  <a:cubicBezTo>
                    <a:pt x="7292" y="1504"/>
                    <a:pt x="7094" y="1533"/>
                    <a:pt x="6906" y="1593"/>
                  </a:cubicBezTo>
                  <a:cubicBezTo>
                    <a:pt x="6382" y="1760"/>
                    <a:pt x="5942" y="2176"/>
                    <a:pt x="5727" y="2688"/>
                  </a:cubicBezTo>
                  <a:cubicBezTo>
                    <a:pt x="5513" y="2450"/>
                    <a:pt x="5275" y="2212"/>
                    <a:pt x="4989" y="2033"/>
                  </a:cubicBezTo>
                  <a:cubicBezTo>
                    <a:pt x="4683" y="1847"/>
                    <a:pt x="4354" y="1749"/>
                    <a:pt x="4042" y="1749"/>
                  </a:cubicBezTo>
                  <a:cubicBezTo>
                    <a:pt x="3857" y="1749"/>
                    <a:pt x="3677" y="1784"/>
                    <a:pt x="3513" y="1855"/>
                  </a:cubicBezTo>
                  <a:cubicBezTo>
                    <a:pt x="3275" y="1962"/>
                    <a:pt x="3060" y="2176"/>
                    <a:pt x="2953" y="2426"/>
                  </a:cubicBezTo>
                  <a:cubicBezTo>
                    <a:pt x="2870" y="2355"/>
                    <a:pt x="2799" y="2295"/>
                    <a:pt x="2703" y="2236"/>
                  </a:cubicBezTo>
                  <a:cubicBezTo>
                    <a:pt x="2443" y="2085"/>
                    <a:pt x="2141" y="1999"/>
                    <a:pt x="1848" y="1999"/>
                  </a:cubicBezTo>
                  <a:cubicBezTo>
                    <a:pt x="1726" y="1999"/>
                    <a:pt x="1605" y="2014"/>
                    <a:pt x="1489" y="2045"/>
                  </a:cubicBezTo>
                  <a:cubicBezTo>
                    <a:pt x="774" y="2236"/>
                    <a:pt x="203" y="2915"/>
                    <a:pt x="96" y="3712"/>
                  </a:cubicBezTo>
                  <a:cubicBezTo>
                    <a:pt x="1" y="4391"/>
                    <a:pt x="215" y="5129"/>
                    <a:pt x="679" y="5796"/>
                  </a:cubicBezTo>
                  <a:cubicBezTo>
                    <a:pt x="1120" y="6403"/>
                    <a:pt x="1703" y="6855"/>
                    <a:pt x="2227" y="7225"/>
                  </a:cubicBezTo>
                  <a:cubicBezTo>
                    <a:pt x="2298" y="7272"/>
                    <a:pt x="9383" y="12094"/>
                    <a:pt x="11585" y="12094"/>
                  </a:cubicBezTo>
                  <a:cubicBezTo>
                    <a:pt x="11752" y="12094"/>
                    <a:pt x="11883" y="12070"/>
                    <a:pt x="11978" y="12023"/>
                  </a:cubicBezTo>
                  <a:cubicBezTo>
                    <a:pt x="12347" y="11832"/>
                    <a:pt x="13133" y="10404"/>
                    <a:pt x="14693" y="7415"/>
                  </a:cubicBezTo>
                  <a:cubicBezTo>
                    <a:pt x="15514" y="5855"/>
                    <a:pt x="16348" y="4236"/>
                    <a:pt x="16765" y="3665"/>
                  </a:cubicBezTo>
                  <a:cubicBezTo>
                    <a:pt x="17538" y="2581"/>
                    <a:pt x="17705" y="1486"/>
                    <a:pt x="17217" y="736"/>
                  </a:cubicBezTo>
                  <a:cubicBezTo>
                    <a:pt x="16917" y="276"/>
                    <a:pt x="16367" y="1"/>
                    <a:pt x="15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781802" y="4143342"/>
              <a:ext cx="502177" cy="199025"/>
            </a:xfrm>
            <a:custGeom>
              <a:avLst/>
              <a:gdLst/>
              <a:ahLst/>
              <a:cxnLst/>
              <a:rect l="l" t="t" r="r" b="b"/>
              <a:pathLst>
                <a:path w="9467" h="3752" extrusionOk="0">
                  <a:moveTo>
                    <a:pt x="238" y="1"/>
                  </a:moveTo>
                  <a:cubicBezTo>
                    <a:pt x="158" y="1"/>
                    <a:pt x="85" y="46"/>
                    <a:pt x="48" y="120"/>
                  </a:cubicBezTo>
                  <a:cubicBezTo>
                    <a:pt x="1" y="227"/>
                    <a:pt x="36" y="346"/>
                    <a:pt x="132" y="406"/>
                  </a:cubicBezTo>
                  <a:cubicBezTo>
                    <a:pt x="2668" y="1989"/>
                    <a:pt x="5811" y="3751"/>
                    <a:pt x="7144" y="3751"/>
                  </a:cubicBezTo>
                  <a:cubicBezTo>
                    <a:pt x="7311" y="3751"/>
                    <a:pt x="7442" y="3727"/>
                    <a:pt x="7537" y="3680"/>
                  </a:cubicBezTo>
                  <a:cubicBezTo>
                    <a:pt x="7775" y="3561"/>
                    <a:pt x="8156" y="3025"/>
                    <a:pt x="9418" y="656"/>
                  </a:cubicBezTo>
                  <a:cubicBezTo>
                    <a:pt x="9466" y="572"/>
                    <a:pt x="9454" y="477"/>
                    <a:pt x="9395" y="406"/>
                  </a:cubicBezTo>
                  <a:cubicBezTo>
                    <a:pt x="9354" y="356"/>
                    <a:pt x="9290" y="330"/>
                    <a:pt x="9227" y="330"/>
                  </a:cubicBezTo>
                  <a:cubicBezTo>
                    <a:pt x="9198" y="330"/>
                    <a:pt x="9170" y="335"/>
                    <a:pt x="9145" y="346"/>
                  </a:cubicBezTo>
                  <a:cubicBezTo>
                    <a:pt x="8053" y="736"/>
                    <a:pt x="6864" y="930"/>
                    <a:pt x="5582" y="930"/>
                  </a:cubicBezTo>
                  <a:cubicBezTo>
                    <a:pt x="3968" y="930"/>
                    <a:pt x="2207" y="623"/>
                    <a:pt x="310" y="13"/>
                  </a:cubicBezTo>
                  <a:cubicBezTo>
                    <a:pt x="286" y="5"/>
                    <a:pt x="262"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974463" y="4051733"/>
              <a:ext cx="250744" cy="288087"/>
            </a:xfrm>
            <a:custGeom>
              <a:avLst/>
              <a:gdLst/>
              <a:ahLst/>
              <a:cxnLst/>
              <a:rect l="l" t="t" r="r" b="b"/>
              <a:pathLst>
                <a:path w="4727" h="5431" extrusionOk="0">
                  <a:moveTo>
                    <a:pt x="4478" y="0"/>
                  </a:moveTo>
                  <a:cubicBezTo>
                    <a:pt x="4470" y="0"/>
                    <a:pt x="4461" y="1"/>
                    <a:pt x="4453" y="1"/>
                  </a:cubicBezTo>
                  <a:cubicBezTo>
                    <a:pt x="3941" y="61"/>
                    <a:pt x="3584" y="537"/>
                    <a:pt x="3429" y="1335"/>
                  </a:cubicBezTo>
                  <a:cubicBezTo>
                    <a:pt x="3250" y="2323"/>
                    <a:pt x="3215" y="3347"/>
                    <a:pt x="3334" y="4347"/>
                  </a:cubicBezTo>
                  <a:cubicBezTo>
                    <a:pt x="2477" y="3287"/>
                    <a:pt x="1488" y="2323"/>
                    <a:pt x="393" y="1490"/>
                  </a:cubicBezTo>
                  <a:cubicBezTo>
                    <a:pt x="355" y="1461"/>
                    <a:pt x="310" y="1448"/>
                    <a:pt x="265" y="1448"/>
                  </a:cubicBezTo>
                  <a:cubicBezTo>
                    <a:pt x="196" y="1448"/>
                    <a:pt x="127" y="1480"/>
                    <a:pt x="83" y="1537"/>
                  </a:cubicBezTo>
                  <a:cubicBezTo>
                    <a:pt x="0" y="1632"/>
                    <a:pt x="24" y="1775"/>
                    <a:pt x="119" y="1847"/>
                  </a:cubicBezTo>
                  <a:cubicBezTo>
                    <a:pt x="1429" y="2835"/>
                    <a:pt x="2572" y="4002"/>
                    <a:pt x="3524" y="5335"/>
                  </a:cubicBezTo>
                  <a:cubicBezTo>
                    <a:pt x="3560" y="5395"/>
                    <a:pt x="3631" y="5431"/>
                    <a:pt x="3703" y="5431"/>
                  </a:cubicBezTo>
                  <a:cubicBezTo>
                    <a:pt x="3727" y="5431"/>
                    <a:pt x="3762" y="5419"/>
                    <a:pt x="3786" y="5407"/>
                  </a:cubicBezTo>
                  <a:cubicBezTo>
                    <a:pt x="3893" y="5359"/>
                    <a:pt x="3941" y="5264"/>
                    <a:pt x="3917" y="5157"/>
                  </a:cubicBezTo>
                  <a:cubicBezTo>
                    <a:pt x="3655" y="3942"/>
                    <a:pt x="3643" y="2645"/>
                    <a:pt x="3870" y="1418"/>
                  </a:cubicBezTo>
                  <a:cubicBezTo>
                    <a:pt x="3917" y="1144"/>
                    <a:pt x="4084" y="501"/>
                    <a:pt x="4512" y="442"/>
                  </a:cubicBezTo>
                  <a:cubicBezTo>
                    <a:pt x="4632" y="430"/>
                    <a:pt x="4727" y="311"/>
                    <a:pt x="4703" y="192"/>
                  </a:cubicBezTo>
                  <a:cubicBezTo>
                    <a:pt x="4692" y="80"/>
                    <a:pt x="4597" y="0"/>
                    <a:pt x="4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1111480" y="4298924"/>
              <a:ext cx="108053" cy="133090"/>
            </a:xfrm>
            <a:custGeom>
              <a:avLst/>
              <a:gdLst/>
              <a:ahLst/>
              <a:cxnLst/>
              <a:rect l="l" t="t" r="r" b="b"/>
              <a:pathLst>
                <a:path w="2037" h="2509" extrusionOk="0">
                  <a:moveTo>
                    <a:pt x="1008" y="1"/>
                  </a:moveTo>
                  <a:cubicBezTo>
                    <a:pt x="967" y="1"/>
                    <a:pt x="925" y="3"/>
                    <a:pt x="882" y="9"/>
                  </a:cubicBezTo>
                  <a:cubicBezTo>
                    <a:pt x="644" y="44"/>
                    <a:pt x="441" y="175"/>
                    <a:pt x="286" y="390"/>
                  </a:cubicBezTo>
                  <a:cubicBezTo>
                    <a:pt x="36" y="771"/>
                    <a:pt x="1" y="1318"/>
                    <a:pt x="96" y="1664"/>
                  </a:cubicBezTo>
                  <a:cubicBezTo>
                    <a:pt x="179" y="1961"/>
                    <a:pt x="358" y="2211"/>
                    <a:pt x="596" y="2366"/>
                  </a:cubicBezTo>
                  <a:cubicBezTo>
                    <a:pt x="751" y="2461"/>
                    <a:pt x="929" y="2509"/>
                    <a:pt x="1096" y="2509"/>
                  </a:cubicBezTo>
                  <a:cubicBezTo>
                    <a:pt x="1239" y="2509"/>
                    <a:pt x="1382" y="2473"/>
                    <a:pt x="1513" y="2402"/>
                  </a:cubicBezTo>
                  <a:cubicBezTo>
                    <a:pt x="1787" y="2247"/>
                    <a:pt x="1953" y="1925"/>
                    <a:pt x="2001" y="1485"/>
                  </a:cubicBezTo>
                  <a:cubicBezTo>
                    <a:pt x="2037" y="1104"/>
                    <a:pt x="1941" y="568"/>
                    <a:pt x="1620" y="259"/>
                  </a:cubicBezTo>
                  <a:cubicBezTo>
                    <a:pt x="1448" y="87"/>
                    <a:pt x="1241" y="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590467" y="3820562"/>
              <a:ext cx="826123" cy="169373"/>
            </a:xfrm>
            <a:custGeom>
              <a:avLst/>
              <a:gdLst/>
              <a:ahLst/>
              <a:cxnLst/>
              <a:rect l="l" t="t" r="r" b="b"/>
              <a:pathLst>
                <a:path w="15574" h="3193" extrusionOk="0">
                  <a:moveTo>
                    <a:pt x="14448" y="1"/>
                  </a:moveTo>
                  <a:cubicBezTo>
                    <a:pt x="14277" y="1"/>
                    <a:pt x="14102" y="24"/>
                    <a:pt x="13930" y="73"/>
                  </a:cubicBezTo>
                  <a:cubicBezTo>
                    <a:pt x="13537" y="168"/>
                    <a:pt x="13216" y="395"/>
                    <a:pt x="12990" y="680"/>
                  </a:cubicBezTo>
                  <a:cubicBezTo>
                    <a:pt x="12918" y="609"/>
                    <a:pt x="12835" y="537"/>
                    <a:pt x="12740" y="490"/>
                  </a:cubicBezTo>
                  <a:cubicBezTo>
                    <a:pt x="12550" y="378"/>
                    <a:pt x="12328" y="319"/>
                    <a:pt x="12107" y="319"/>
                  </a:cubicBezTo>
                  <a:cubicBezTo>
                    <a:pt x="11952" y="319"/>
                    <a:pt x="11798" y="348"/>
                    <a:pt x="11656" y="406"/>
                  </a:cubicBezTo>
                  <a:cubicBezTo>
                    <a:pt x="11216" y="585"/>
                    <a:pt x="10918" y="966"/>
                    <a:pt x="10680" y="1311"/>
                  </a:cubicBezTo>
                  <a:cubicBezTo>
                    <a:pt x="10418" y="1050"/>
                    <a:pt x="10047" y="878"/>
                    <a:pt x="9676" y="878"/>
                  </a:cubicBezTo>
                  <a:cubicBezTo>
                    <a:pt x="9642" y="878"/>
                    <a:pt x="9607" y="880"/>
                    <a:pt x="9573" y="883"/>
                  </a:cubicBezTo>
                  <a:cubicBezTo>
                    <a:pt x="9156" y="918"/>
                    <a:pt x="8763" y="1168"/>
                    <a:pt x="8537" y="1526"/>
                  </a:cubicBezTo>
                  <a:cubicBezTo>
                    <a:pt x="8276" y="1337"/>
                    <a:pt x="7960" y="1229"/>
                    <a:pt x="7637" y="1229"/>
                  </a:cubicBezTo>
                  <a:cubicBezTo>
                    <a:pt x="7532" y="1229"/>
                    <a:pt x="7427" y="1240"/>
                    <a:pt x="7322" y="1264"/>
                  </a:cubicBezTo>
                  <a:cubicBezTo>
                    <a:pt x="6906" y="1347"/>
                    <a:pt x="6525" y="1633"/>
                    <a:pt x="6310" y="2002"/>
                  </a:cubicBezTo>
                  <a:cubicBezTo>
                    <a:pt x="6046" y="1838"/>
                    <a:pt x="5719" y="1751"/>
                    <a:pt x="5378" y="1751"/>
                  </a:cubicBezTo>
                  <a:cubicBezTo>
                    <a:pt x="5273" y="1751"/>
                    <a:pt x="5166" y="1759"/>
                    <a:pt x="5060" y="1776"/>
                  </a:cubicBezTo>
                  <a:cubicBezTo>
                    <a:pt x="4620" y="1859"/>
                    <a:pt x="4239" y="2073"/>
                    <a:pt x="3977" y="2383"/>
                  </a:cubicBezTo>
                  <a:cubicBezTo>
                    <a:pt x="3727" y="2097"/>
                    <a:pt x="3334" y="1930"/>
                    <a:pt x="2953" y="1930"/>
                  </a:cubicBezTo>
                  <a:cubicBezTo>
                    <a:pt x="2572" y="1930"/>
                    <a:pt x="2203" y="2109"/>
                    <a:pt x="1953" y="2395"/>
                  </a:cubicBezTo>
                  <a:cubicBezTo>
                    <a:pt x="1748" y="2158"/>
                    <a:pt x="1436" y="2009"/>
                    <a:pt x="1115" y="2009"/>
                  </a:cubicBezTo>
                  <a:cubicBezTo>
                    <a:pt x="1080" y="2009"/>
                    <a:pt x="1046" y="2010"/>
                    <a:pt x="1012" y="2014"/>
                  </a:cubicBezTo>
                  <a:cubicBezTo>
                    <a:pt x="524" y="2061"/>
                    <a:pt x="107" y="2442"/>
                    <a:pt x="24" y="2931"/>
                  </a:cubicBezTo>
                  <a:cubicBezTo>
                    <a:pt x="0" y="3050"/>
                    <a:pt x="83" y="3169"/>
                    <a:pt x="202" y="3193"/>
                  </a:cubicBezTo>
                  <a:lnTo>
                    <a:pt x="238" y="3193"/>
                  </a:lnTo>
                  <a:cubicBezTo>
                    <a:pt x="345" y="3193"/>
                    <a:pt x="441" y="3121"/>
                    <a:pt x="464" y="3002"/>
                  </a:cubicBezTo>
                  <a:cubicBezTo>
                    <a:pt x="512" y="2728"/>
                    <a:pt x="774" y="2490"/>
                    <a:pt x="1048" y="2466"/>
                  </a:cubicBezTo>
                  <a:cubicBezTo>
                    <a:pt x="1071" y="2463"/>
                    <a:pt x="1094" y="2462"/>
                    <a:pt x="1118" y="2462"/>
                  </a:cubicBezTo>
                  <a:cubicBezTo>
                    <a:pt x="1382" y="2462"/>
                    <a:pt x="1651" y="2642"/>
                    <a:pt x="1738" y="2883"/>
                  </a:cubicBezTo>
                  <a:cubicBezTo>
                    <a:pt x="1774" y="2966"/>
                    <a:pt x="1857" y="3026"/>
                    <a:pt x="1941" y="3026"/>
                  </a:cubicBezTo>
                  <a:cubicBezTo>
                    <a:pt x="2024" y="3026"/>
                    <a:pt x="2107" y="2978"/>
                    <a:pt x="2155" y="2895"/>
                  </a:cubicBezTo>
                  <a:cubicBezTo>
                    <a:pt x="2298" y="2597"/>
                    <a:pt x="2631" y="2383"/>
                    <a:pt x="2965" y="2371"/>
                  </a:cubicBezTo>
                  <a:cubicBezTo>
                    <a:pt x="3298" y="2371"/>
                    <a:pt x="3631" y="2573"/>
                    <a:pt x="3786" y="2871"/>
                  </a:cubicBezTo>
                  <a:cubicBezTo>
                    <a:pt x="3822" y="2954"/>
                    <a:pt x="3905" y="3002"/>
                    <a:pt x="3989" y="3002"/>
                  </a:cubicBezTo>
                  <a:cubicBezTo>
                    <a:pt x="4072" y="3002"/>
                    <a:pt x="4143" y="2954"/>
                    <a:pt x="4191" y="2871"/>
                  </a:cubicBezTo>
                  <a:cubicBezTo>
                    <a:pt x="4358" y="2538"/>
                    <a:pt x="4715" y="2300"/>
                    <a:pt x="5132" y="2216"/>
                  </a:cubicBezTo>
                  <a:cubicBezTo>
                    <a:pt x="5218" y="2202"/>
                    <a:pt x="5305" y="2195"/>
                    <a:pt x="5390" y="2195"/>
                  </a:cubicBezTo>
                  <a:cubicBezTo>
                    <a:pt x="5723" y="2195"/>
                    <a:pt x="6032" y="2305"/>
                    <a:pt x="6251" y="2514"/>
                  </a:cubicBezTo>
                  <a:cubicBezTo>
                    <a:pt x="6297" y="2560"/>
                    <a:pt x="6350" y="2578"/>
                    <a:pt x="6411" y="2578"/>
                  </a:cubicBezTo>
                  <a:cubicBezTo>
                    <a:pt x="6428" y="2578"/>
                    <a:pt x="6446" y="2576"/>
                    <a:pt x="6465" y="2573"/>
                  </a:cubicBezTo>
                  <a:cubicBezTo>
                    <a:pt x="6537" y="2550"/>
                    <a:pt x="6596" y="2502"/>
                    <a:pt x="6620" y="2419"/>
                  </a:cubicBezTo>
                  <a:cubicBezTo>
                    <a:pt x="6727" y="2061"/>
                    <a:pt x="7049" y="1776"/>
                    <a:pt x="7418" y="1692"/>
                  </a:cubicBezTo>
                  <a:cubicBezTo>
                    <a:pt x="7484" y="1679"/>
                    <a:pt x="7552" y="1673"/>
                    <a:pt x="7621" y="1673"/>
                  </a:cubicBezTo>
                  <a:cubicBezTo>
                    <a:pt x="7931" y="1673"/>
                    <a:pt x="8246" y="1803"/>
                    <a:pt x="8442" y="2038"/>
                  </a:cubicBezTo>
                  <a:cubicBezTo>
                    <a:pt x="8491" y="2087"/>
                    <a:pt x="8557" y="2112"/>
                    <a:pt x="8619" y="2112"/>
                  </a:cubicBezTo>
                  <a:cubicBezTo>
                    <a:pt x="8632" y="2112"/>
                    <a:pt x="8644" y="2111"/>
                    <a:pt x="8656" y="2109"/>
                  </a:cubicBezTo>
                  <a:cubicBezTo>
                    <a:pt x="8739" y="2085"/>
                    <a:pt x="8799" y="2026"/>
                    <a:pt x="8823" y="1954"/>
                  </a:cubicBezTo>
                  <a:cubicBezTo>
                    <a:pt x="8942" y="1621"/>
                    <a:pt x="9263" y="1359"/>
                    <a:pt x="9608" y="1335"/>
                  </a:cubicBezTo>
                  <a:cubicBezTo>
                    <a:pt x="9636" y="1332"/>
                    <a:pt x="9663" y="1331"/>
                    <a:pt x="9690" y="1331"/>
                  </a:cubicBezTo>
                  <a:cubicBezTo>
                    <a:pt x="10019" y="1331"/>
                    <a:pt x="10335" y="1526"/>
                    <a:pt x="10489" y="1811"/>
                  </a:cubicBezTo>
                  <a:cubicBezTo>
                    <a:pt x="10525" y="1883"/>
                    <a:pt x="10597" y="1930"/>
                    <a:pt x="10680" y="1930"/>
                  </a:cubicBezTo>
                  <a:cubicBezTo>
                    <a:pt x="10763" y="1930"/>
                    <a:pt x="10835" y="1895"/>
                    <a:pt x="10882" y="1823"/>
                  </a:cubicBezTo>
                  <a:cubicBezTo>
                    <a:pt x="11168" y="1371"/>
                    <a:pt x="11430" y="990"/>
                    <a:pt x="11835" y="823"/>
                  </a:cubicBezTo>
                  <a:cubicBezTo>
                    <a:pt x="11919" y="783"/>
                    <a:pt x="12016" y="764"/>
                    <a:pt x="12115" y="764"/>
                  </a:cubicBezTo>
                  <a:cubicBezTo>
                    <a:pt x="12253" y="764"/>
                    <a:pt x="12396" y="801"/>
                    <a:pt x="12513" y="871"/>
                  </a:cubicBezTo>
                  <a:cubicBezTo>
                    <a:pt x="12609" y="930"/>
                    <a:pt x="12728" y="1026"/>
                    <a:pt x="12740" y="1180"/>
                  </a:cubicBezTo>
                  <a:cubicBezTo>
                    <a:pt x="12764" y="1288"/>
                    <a:pt x="12835" y="1371"/>
                    <a:pt x="12942" y="1383"/>
                  </a:cubicBezTo>
                  <a:cubicBezTo>
                    <a:pt x="12950" y="1384"/>
                    <a:pt x="12958" y="1384"/>
                    <a:pt x="12967" y="1384"/>
                  </a:cubicBezTo>
                  <a:cubicBezTo>
                    <a:pt x="13055" y="1384"/>
                    <a:pt x="13148" y="1327"/>
                    <a:pt x="13180" y="1240"/>
                  </a:cubicBezTo>
                  <a:cubicBezTo>
                    <a:pt x="13311" y="883"/>
                    <a:pt x="13633" y="609"/>
                    <a:pt x="14049" y="502"/>
                  </a:cubicBezTo>
                  <a:cubicBezTo>
                    <a:pt x="14182" y="464"/>
                    <a:pt x="14315" y="445"/>
                    <a:pt x="14444" y="445"/>
                  </a:cubicBezTo>
                  <a:cubicBezTo>
                    <a:pt x="14720" y="445"/>
                    <a:pt x="14978" y="530"/>
                    <a:pt x="15180" y="692"/>
                  </a:cubicBezTo>
                  <a:cubicBezTo>
                    <a:pt x="15221" y="723"/>
                    <a:pt x="15271" y="738"/>
                    <a:pt x="15320" y="738"/>
                  </a:cubicBezTo>
                  <a:cubicBezTo>
                    <a:pt x="15385" y="738"/>
                    <a:pt x="15449" y="711"/>
                    <a:pt x="15490" y="657"/>
                  </a:cubicBezTo>
                  <a:cubicBezTo>
                    <a:pt x="15573" y="561"/>
                    <a:pt x="15550" y="418"/>
                    <a:pt x="15454" y="335"/>
                  </a:cubicBezTo>
                  <a:cubicBezTo>
                    <a:pt x="15177" y="115"/>
                    <a:pt x="14821" y="1"/>
                    <a:pt x="14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582245" y="2894235"/>
              <a:ext cx="486953" cy="218439"/>
            </a:xfrm>
            <a:custGeom>
              <a:avLst/>
              <a:gdLst/>
              <a:ahLst/>
              <a:cxnLst/>
              <a:rect l="l" t="t" r="r" b="b"/>
              <a:pathLst>
                <a:path w="9180" h="4118" extrusionOk="0">
                  <a:moveTo>
                    <a:pt x="8014" y="1"/>
                  </a:moveTo>
                  <a:cubicBezTo>
                    <a:pt x="7962" y="1"/>
                    <a:pt x="7910" y="4"/>
                    <a:pt x="7858" y="10"/>
                  </a:cubicBezTo>
                  <a:cubicBezTo>
                    <a:pt x="7513" y="46"/>
                    <a:pt x="7168" y="213"/>
                    <a:pt x="6787" y="522"/>
                  </a:cubicBezTo>
                  <a:cubicBezTo>
                    <a:pt x="6370" y="867"/>
                    <a:pt x="6013" y="1272"/>
                    <a:pt x="5727" y="1737"/>
                  </a:cubicBezTo>
                  <a:cubicBezTo>
                    <a:pt x="5668" y="1820"/>
                    <a:pt x="5584" y="1951"/>
                    <a:pt x="5465" y="2106"/>
                  </a:cubicBezTo>
                  <a:cubicBezTo>
                    <a:pt x="5191" y="2499"/>
                    <a:pt x="4953" y="2844"/>
                    <a:pt x="4822" y="3118"/>
                  </a:cubicBezTo>
                  <a:cubicBezTo>
                    <a:pt x="4727" y="3046"/>
                    <a:pt x="4608" y="2975"/>
                    <a:pt x="4501" y="2915"/>
                  </a:cubicBezTo>
                  <a:lnTo>
                    <a:pt x="4441" y="2891"/>
                  </a:lnTo>
                  <a:cubicBezTo>
                    <a:pt x="4072" y="2677"/>
                    <a:pt x="2929" y="2308"/>
                    <a:pt x="2298" y="2165"/>
                  </a:cubicBezTo>
                  <a:cubicBezTo>
                    <a:pt x="2186" y="2139"/>
                    <a:pt x="2075" y="2128"/>
                    <a:pt x="1967" y="2128"/>
                  </a:cubicBezTo>
                  <a:cubicBezTo>
                    <a:pt x="1325" y="2128"/>
                    <a:pt x="758" y="2533"/>
                    <a:pt x="453" y="2808"/>
                  </a:cubicBezTo>
                  <a:cubicBezTo>
                    <a:pt x="131" y="3094"/>
                    <a:pt x="0" y="3451"/>
                    <a:pt x="131" y="3737"/>
                  </a:cubicBezTo>
                  <a:cubicBezTo>
                    <a:pt x="238" y="3975"/>
                    <a:pt x="500" y="4118"/>
                    <a:pt x="786" y="4118"/>
                  </a:cubicBezTo>
                  <a:lnTo>
                    <a:pt x="881" y="4118"/>
                  </a:lnTo>
                  <a:cubicBezTo>
                    <a:pt x="1084" y="4094"/>
                    <a:pt x="1274" y="3999"/>
                    <a:pt x="1441" y="3927"/>
                  </a:cubicBezTo>
                  <a:lnTo>
                    <a:pt x="1512" y="3892"/>
                  </a:lnTo>
                  <a:cubicBezTo>
                    <a:pt x="1710" y="3801"/>
                    <a:pt x="2042" y="3770"/>
                    <a:pt x="2415" y="3770"/>
                  </a:cubicBezTo>
                  <a:cubicBezTo>
                    <a:pt x="2872" y="3770"/>
                    <a:pt x="3391" y="3816"/>
                    <a:pt x="3798" y="3856"/>
                  </a:cubicBezTo>
                  <a:cubicBezTo>
                    <a:pt x="4048" y="3868"/>
                    <a:pt x="4263" y="3892"/>
                    <a:pt x="4429" y="3903"/>
                  </a:cubicBezTo>
                  <a:cubicBezTo>
                    <a:pt x="4608" y="3903"/>
                    <a:pt x="5001" y="3796"/>
                    <a:pt x="5001" y="3796"/>
                  </a:cubicBezTo>
                  <a:cubicBezTo>
                    <a:pt x="5025" y="3784"/>
                    <a:pt x="5406" y="3439"/>
                    <a:pt x="5620" y="3284"/>
                  </a:cubicBezTo>
                  <a:cubicBezTo>
                    <a:pt x="6037" y="2987"/>
                    <a:pt x="6561" y="2618"/>
                    <a:pt x="6906" y="2522"/>
                  </a:cubicBezTo>
                  <a:cubicBezTo>
                    <a:pt x="7037" y="2487"/>
                    <a:pt x="7180" y="2463"/>
                    <a:pt x="7323" y="2427"/>
                  </a:cubicBezTo>
                  <a:cubicBezTo>
                    <a:pt x="7501" y="2391"/>
                    <a:pt x="7692" y="2356"/>
                    <a:pt x="7882" y="2296"/>
                  </a:cubicBezTo>
                  <a:cubicBezTo>
                    <a:pt x="8299" y="2177"/>
                    <a:pt x="8620" y="1975"/>
                    <a:pt x="8823" y="1725"/>
                  </a:cubicBezTo>
                  <a:cubicBezTo>
                    <a:pt x="9109" y="1379"/>
                    <a:pt x="9180" y="903"/>
                    <a:pt x="9001" y="558"/>
                  </a:cubicBezTo>
                  <a:cubicBezTo>
                    <a:pt x="8831" y="218"/>
                    <a:pt x="8443" y="1"/>
                    <a:pt x="8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4" name="Google Shape;474;p37"/>
          <p:cNvGrpSpPr/>
          <p:nvPr/>
        </p:nvGrpSpPr>
        <p:grpSpPr>
          <a:xfrm rot="1052397">
            <a:off x="693292" y="3891347"/>
            <a:ext cx="1115115" cy="650638"/>
            <a:chOff x="559125" y="3584825"/>
            <a:chExt cx="1115006" cy="650575"/>
          </a:xfrm>
        </p:grpSpPr>
        <p:sp>
          <p:nvSpPr>
            <p:cNvPr id="475" name="Google Shape;475;p37"/>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7"/>
          <p:cNvSpPr/>
          <p:nvPr/>
        </p:nvSpPr>
        <p:spPr>
          <a:xfrm>
            <a:off x="7624383" y="359402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7"/>
          <p:cNvGrpSpPr/>
          <p:nvPr/>
        </p:nvGrpSpPr>
        <p:grpSpPr>
          <a:xfrm rot="419452">
            <a:off x="7791961" y="383931"/>
            <a:ext cx="1078016" cy="1203809"/>
            <a:chOff x="7395774" y="663825"/>
            <a:chExt cx="851177" cy="950500"/>
          </a:xfrm>
        </p:grpSpPr>
        <p:sp>
          <p:nvSpPr>
            <p:cNvPr id="481" name="Google Shape;481;p37"/>
            <p:cNvSpPr/>
            <p:nvPr/>
          </p:nvSpPr>
          <p:spPr>
            <a:xfrm>
              <a:off x="7692928" y="1320036"/>
              <a:ext cx="47051" cy="126829"/>
            </a:xfrm>
            <a:custGeom>
              <a:avLst/>
              <a:gdLst/>
              <a:ahLst/>
              <a:cxnLst/>
              <a:rect l="l" t="t" r="r" b="b"/>
              <a:pathLst>
                <a:path w="1084" h="2922" extrusionOk="0">
                  <a:moveTo>
                    <a:pt x="237" y="0"/>
                  </a:moveTo>
                  <a:cubicBezTo>
                    <a:pt x="221" y="0"/>
                    <a:pt x="206" y="2"/>
                    <a:pt x="191" y="5"/>
                  </a:cubicBezTo>
                  <a:cubicBezTo>
                    <a:pt x="72" y="41"/>
                    <a:pt x="0" y="160"/>
                    <a:pt x="24" y="279"/>
                  </a:cubicBezTo>
                  <a:lnTo>
                    <a:pt x="619" y="2755"/>
                  </a:lnTo>
                  <a:cubicBezTo>
                    <a:pt x="643" y="2862"/>
                    <a:pt x="726" y="2922"/>
                    <a:pt x="834" y="2922"/>
                  </a:cubicBezTo>
                  <a:lnTo>
                    <a:pt x="881" y="2922"/>
                  </a:lnTo>
                  <a:cubicBezTo>
                    <a:pt x="1000" y="2898"/>
                    <a:pt x="1084" y="2767"/>
                    <a:pt x="1048" y="2648"/>
                  </a:cubicBezTo>
                  <a:lnTo>
                    <a:pt x="465" y="172"/>
                  </a:lnTo>
                  <a:cubicBezTo>
                    <a:pt x="433" y="68"/>
                    <a:pt x="339"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819021" y="1342259"/>
              <a:ext cx="62069" cy="118062"/>
            </a:xfrm>
            <a:custGeom>
              <a:avLst/>
              <a:gdLst/>
              <a:ahLst/>
              <a:cxnLst/>
              <a:rect l="l" t="t" r="r" b="b"/>
              <a:pathLst>
                <a:path w="1430" h="2720" extrusionOk="0">
                  <a:moveTo>
                    <a:pt x="1171" y="0"/>
                  </a:moveTo>
                  <a:cubicBezTo>
                    <a:pt x="1086" y="0"/>
                    <a:pt x="1001" y="54"/>
                    <a:pt x="965" y="136"/>
                  </a:cubicBezTo>
                  <a:lnTo>
                    <a:pt x="48" y="2422"/>
                  </a:lnTo>
                  <a:cubicBezTo>
                    <a:pt x="0" y="2529"/>
                    <a:pt x="48" y="2660"/>
                    <a:pt x="167" y="2708"/>
                  </a:cubicBezTo>
                  <a:cubicBezTo>
                    <a:pt x="191" y="2719"/>
                    <a:pt x="227" y="2719"/>
                    <a:pt x="250" y="2719"/>
                  </a:cubicBezTo>
                  <a:cubicBezTo>
                    <a:pt x="346" y="2719"/>
                    <a:pt x="429" y="2672"/>
                    <a:pt x="453" y="2589"/>
                  </a:cubicBezTo>
                  <a:lnTo>
                    <a:pt x="1381" y="303"/>
                  </a:lnTo>
                  <a:cubicBezTo>
                    <a:pt x="1429" y="195"/>
                    <a:pt x="1370" y="64"/>
                    <a:pt x="1250" y="17"/>
                  </a:cubicBezTo>
                  <a:cubicBezTo>
                    <a:pt x="1225" y="5"/>
                    <a:pt x="1198" y="0"/>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767846" y="1338657"/>
              <a:ext cx="33639" cy="114936"/>
            </a:xfrm>
            <a:custGeom>
              <a:avLst/>
              <a:gdLst/>
              <a:ahLst/>
              <a:cxnLst/>
              <a:rect l="l" t="t" r="r" b="b"/>
              <a:pathLst>
                <a:path w="775" h="2648" extrusionOk="0">
                  <a:moveTo>
                    <a:pt x="519" y="0"/>
                  </a:moveTo>
                  <a:cubicBezTo>
                    <a:pt x="415" y="0"/>
                    <a:pt x="321" y="79"/>
                    <a:pt x="310" y="195"/>
                  </a:cubicBezTo>
                  <a:lnTo>
                    <a:pt x="12" y="2398"/>
                  </a:lnTo>
                  <a:cubicBezTo>
                    <a:pt x="1" y="2517"/>
                    <a:pt x="84" y="2636"/>
                    <a:pt x="215" y="2648"/>
                  </a:cubicBezTo>
                  <a:lnTo>
                    <a:pt x="239" y="2648"/>
                  </a:lnTo>
                  <a:cubicBezTo>
                    <a:pt x="346" y="2648"/>
                    <a:pt x="441" y="2564"/>
                    <a:pt x="465" y="2457"/>
                  </a:cubicBezTo>
                  <a:lnTo>
                    <a:pt x="751" y="255"/>
                  </a:lnTo>
                  <a:cubicBezTo>
                    <a:pt x="774" y="124"/>
                    <a:pt x="679" y="16"/>
                    <a:pt x="560" y="5"/>
                  </a:cubicBezTo>
                  <a:cubicBezTo>
                    <a:pt x="546" y="2"/>
                    <a:pt x="533" y="0"/>
                    <a:pt x="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5736" y="1417873"/>
              <a:ext cx="286343" cy="196451"/>
            </a:xfrm>
            <a:custGeom>
              <a:avLst/>
              <a:gdLst/>
              <a:ahLst/>
              <a:cxnLst/>
              <a:rect l="l" t="t" r="r" b="b"/>
              <a:pathLst>
                <a:path w="6597" h="4526" extrusionOk="0">
                  <a:moveTo>
                    <a:pt x="680" y="0"/>
                  </a:moveTo>
                  <a:cubicBezTo>
                    <a:pt x="569" y="0"/>
                    <a:pt x="464" y="80"/>
                    <a:pt x="453" y="192"/>
                  </a:cubicBezTo>
                  <a:lnTo>
                    <a:pt x="12" y="3514"/>
                  </a:lnTo>
                  <a:cubicBezTo>
                    <a:pt x="0" y="3573"/>
                    <a:pt x="12" y="3633"/>
                    <a:pt x="48" y="3680"/>
                  </a:cubicBezTo>
                  <a:cubicBezTo>
                    <a:pt x="84" y="3728"/>
                    <a:pt x="143" y="3764"/>
                    <a:pt x="203" y="3764"/>
                  </a:cubicBezTo>
                  <a:lnTo>
                    <a:pt x="5882" y="4526"/>
                  </a:lnTo>
                  <a:lnTo>
                    <a:pt x="5918" y="4526"/>
                  </a:lnTo>
                  <a:cubicBezTo>
                    <a:pt x="5965" y="4526"/>
                    <a:pt x="6013" y="4514"/>
                    <a:pt x="6049" y="4478"/>
                  </a:cubicBezTo>
                  <a:cubicBezTo>
                    <a:pt x="6096" y="4442"/>
                    <a:pt x="6120" y="4395"/>
                    <a:pt x="6132" y="4335"/>
                  </a:cubicBezTo>
                  <a:lnTo>
                    <a:pt x="6573" y="1013"/>
                  </a:lnTo>
                  <a:cubicBezTo>
                    <a:pt x="6596" y="882"/>
                    <a:pt x="6501" y="775"/>
                    <a:pt x="6382" y="751"/>
                  </a:cubicBezTo>
                  <a:lnTo>
                    <a:pt x="703" y="1"/>
                  </a:lnTo>
                  <a:cubicBezTo>
                    <a:pt x="695" y="0"/>
                    <a:pt x="688"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7395774" y="663825"/>
              <a:ext cx="851172" cy="698821"/>
            </a:xfrm>
            <a:custGeom>
              <a:avLst/>
              <a:gdLst/>
              <a:ahLst/>
              <a:cxnLst/>
              <a:rect l="l" t="t" r="r" b="b"/>
              <a:pathLst>
                <a:path w="19610" h="16100" extrusionOk="0">
                  <a:moveTo>
                    <a:pt x="5911" y="0"/>
                  </a:moveTo>
                  <a:cubicBezTo>
                    <a:pt x="3817" y="0"/>
                    <a:pt x="2048" y="1619"/>
                    <a:pt x="1393" y="4133"/>
                  </a:cubicBezTo>
                  <a:cubicBezTo>
                    <a:pt x="0" y="9539"/>
                    <a:pt x="6703" y="15278"/>
                    <a:pt x="6989" y="15516"/>
                  </a:cubicBezTo>
                  <a:cubicBezTo>
                    <a:pt x="7025" y="15552"/>
                    <a:pt x="7060" y="15563"/>
                    <a:pt x="7108" y="15575"/>
                  </a:cubicBezTo>
                  <a:lnTo>
                    <a:pt x="8954" y="15813"/>
                  </a:lnTo>
                  <a:lnTo>
                    <a:pt x="11085" y="16099"/>
                  </a:lnTo>
                  <a:lnTo>
                    <a:pt x="11121" y="16099"/>
                  </a:lnTo>
                  <a:cubicBezTo>
                    <a:pt x="11144" y="16099"/>
                    <a:pt x="11180" y="16099"/>
                    <a:pt x="11216" y="16075"/>
                  </a:cubicBezTo>
                  <a:cubicBezTo>
                    <a:pt x="11549" y="15921"/>
                    <a:pt x="19514" y="12134"/>
                    <a:pt x="19586" y="6562"/>
                  </a:cubicBezTo>
                  <a:cubicBezTo>
                    <a:pt x="19610" y="3907"/>
                    <a:pt x="18288" y="1859"/>
                    <a:pt x="16193" y="1347"/>
                  </a:cubicBezTo>
                  <a:cubicBezTo>
                    <a:pt x="15902" y="1276"/>
                    <a:pt x="15591" y="1237"/>
                    <a:pt x="15267" y="1237"/>
                  </a:cubicBezTo>
                  <a:cubicBezTo>
                    <a:pt x="13761" y="1237"/>
                    <a:pt x="11971" y="2085"/>
                    <a:pt x="10609" y="4467"/>
                  </a:cubicBezTo>
                  <a:cubicBezTo>
                    <a:pt x="9763" y="1240"/>
                    <a:pt x="7727" y="38"/>
                    <a:pt x="6025" y="2"/>
                  </a:cubicBezTo>
                  <a:cubicBezTo>
                    <a:pt x="5987" y="1"/>
                    <a:pt x="5949" y="0"/>
                    <a:pt x="5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95774" y="663825"/>
              <a:ext cx="367988" cy="682283"/>
            </a:xfrm>
            <a:custGeom>
              <a:avLst/>
              <a:gdLst/>
              <a:ahLst/>
              <a:cxnLst/>
              <a:rect l="l" t="t" r="r" b="b"/>
              <a:pathLst>
                <a:path w="8478" h="15719" extrusionOk="0">
                  <a:moveTo>
                    <a:pt x="5921" y="0"/>
                  </a:moveTo>
                  <a:cubicBezTo>
                    <a:pt x="5409" y="0"/>
                    <a:pt x="4896" y="99"/>
                    <a:pt x="4405" y="300"/>
                  </a:cubicBezTo>
                  <a:cubicBezTo>
                    <a:pt x="2965" y="895"/>
                    <a:pt x="1869" y="2300"/>
                    <a:pt x="1393" y="4133"/>
                  </a:cubicBezTo>
                  <a:cubicBezTo>
                    <a:pt x="0" y="9539"/>
                    <a:pt x="6703" y="15278"/>
                    <a:pt x="6989" y="15516"/>
                  </a:cubicBezTo>
                  <a:cubicBezTo>
                    <a:pt x="7025" y="15552"/>
                    <a:pt x="7060" y="15563"/>
                    <a:pt x="7108" y="15575"/>
                  </a:cubicBezTo>
                  <a:lnTo>
                    <a:pt x="8215" y="15718"/>
                  </a:lnTo>
                  <a:lnTo>
                    <a:pt x="8239" y="15718"/>
                  </a:lnTo>
                  <a:cubicBezTo>
                    <a:pt x="8299" y="15718"/>
                    <a:pt x="8358" y="15694"/>
                    <a:pt x="8406" y="15647"/>
                  </a:cubicBezTo>
                  <a:cubicBezTo>
                    <a:pt x="8454" y="15599"/>
                    <a:pt x="8477" y="15528"/>
                    <a:pt x="8465" y="15456"/>
                  </a:cubicBezTo>
                  <a:lnTo>
                    <a:pt x="8442" y="15361"/>
                  </a:lnTo>
                  <a:cubicBezTo>
                    <a:pt x="8442" y="15337"/>
                    <a:pt x="8430" y="15313"/>
                    <a:pt x="8418" y="15290"/>
                  </a:cubicBezTo>
                  <a:cubicBezTo>
                    <a:pt x="7465" y="13480"/>
                    <a:pt x="6620" y="11587"/>
                    <a:pt x="5906" y="9658"/>
                  </a:cubicBezTo>
                  <a:cubicBezTo>
                    <a:pt x="5465" y="8455"/>
                    <a:pt x="5001" y="7062"/>
                    <a:pt x="5072" y="5646"/>
                  </a:cubicBezTo>
                  <a:cubicBezTo>
                    <a:pt x="5167" y="3812"/>
                    <a:pt x="6251" y="2026"/>
                    <a:pt x="7834" y="1097"/>
                  </a:cubicBezTo>
                  <a:cubicBezTo>
                    <a:pt x="7846" y="1085"/>
                    <a:pt x="7858" y="1074"/>
                    <a:pt x="7882" y="1062"/>
                  </a:cubicBezTo>
                  <a:lnTo>
                    <a:pt x="8013" y="907"/>
                  </a:lnTo>
                  <a:cubicBezTo>
                    <a:pt x="8061" y="859"/>
                    <a:pt x="8084" y="800"/>
                    <a:pt x="8073" y="728"/>
                  </a:cubicBezTo>
                  <a:cubicBezTo>
                    <a:pt x="8073" y="657"/>
                    <a:pt x="8025" y="597"/>
                    <a:pt x="7965" y="562"/>
                  </a:cubicBezTo>
                  <a:cubicBezTo>
                    <a:pt x="7330" y="189"/>
                    <a:pt x="6627" y="0"/>
                    <a:pt x="5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7814898" y="717648"/>
              <a:ext cx="432053" cy="644998"/>
            </a:xfrm>
            <a:custGeom>
              <a:avLst/>
              <a:gdLst/>
              <a:ahLst/>
              <a:cxnLst/>
              <a:rect l="l" t="t" r="r" b="b"/>
              <a:pathLst>
                <a:path w="9954" h="14860" extrusionOk="0">
                  <a:moveTo>
                    <a:pt x="5606" y="1"/>
                  </a:moveTo>
                  <a:cubicBezTo>
                    <a:pt x="5199" y="1"/>
                    <a:pt x="4787" y="63"/>
                    <a:pt x="4382" y="191"/>
                  </a:cubicBezTo>
                  <a:cubicBezTo>
                    <a:pt x="4322" y="203"/>
                    <a:pt x="4274" y="250"/>
                    <a:pt x="4251" y="298"/>
                  </a:cubicBezTo>
                  <a:cubicBezTo>
                    <a:pt x="4227" y="357"/>
                    <a:pt x="4227" y="429"/>
                    <a:pt x="4239" y="488"/>
                  </a:cubicBezTo>
                  <a:lnTo>
                    <a:pt x="4286" y="596"/>
                  </a:lnTo>
                  <a:cubicBezTo>
                    <a:pt x="4298" y="631"/>
                    <a:pt x="4322" y="655"/>
                    <a:pt x="4334" y="679"/>
                  </a:cubicBezTo>
                  <a:cubicBezTo>
                    <a:pt x="5620" y="1989"/>
                    <a:pt x="6203" y="3989"/>
                    <a:pt x="5810" y="5787"/>
                  </a:cubicBezTo>
                  <a:cubicBezTo>
                    <a:pt x="5513" y="7180"/>
                    <a:pt x="4703" y="8406"/>
                    <a:pt x="3953" y="9442"/>
                  </a:cubicBezTo>
                  <a:cubicBezTo>
                    <a:pt x="2774" y="11109"/>
                    <a:pt x="1453" y="12716"/>
                    <a:pt x="60" y="14216"/>
                  </a:cubicBezTo>
                  <a:cubicBezTo>
                    <a:pt x="12" y="14264"/>
                    <a:pt x="0" y="14323"/>
                    <a:pt x="0" y="14371"/>
                  </a:cubicBezTo>
                  <a:lnTo>
                    <a:pt x="0" y="14478"/>
                  </a:lnTo>
                  <a:cubicBezTo>
                    <a:pt x="0" y="14585"/>
                    <a:pt x="83" y="14681"/>
                    <a:pt x="191" y="14693"/>
                  </a:cubicBezTo>
                  <a:lnTo>
                    <a:pt x="1429" y="14859"/>
                  </a:lnTo>
                  <a:lnTo>
                    <a:pt x="1465" y="14859"/>
                  </a:lnTo>
                  <a:cubicBezTo>
                    <a:pt x="1488" y="14859"/>
                    <a:pt x="1524" y="14859"/>
                    <a:pt x="1560" y="14835"/>
                  </a:cubicBezTo>
                  <a:cubicBezTo>
                    <a:pt x="1893" y="14681"/>
                    <a:pt x="9858" y="10894"/>
                    <a:pt x="9930" y="5322"/>
                  </a:cubicBezTo>
                  <a:cubicBezTo>
                    <a:pt x="9954" y="3382"/>
                    <a:pt x="9239" y="1739"/>
                    <a:pt x="7977" y="786"/>
                  </a:cubicBezTo>
                  <a:cubicBezTo>
                    <a:pt x="7277" y="271"/>
                    <a:pt x="6453" y="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814898" y="1232486"/>
              <a:ext cx="216548" cy="130172"/>
            </a:xfrm>
            <a:custGeom>
              <a:avLst/>
              <a:gdLst/>
              <a:ahLst/>
              <a:cxnLst/>
              <a:rect l="l" t="t" r="r" b="b"/>
              <a:pathLst>
                <a:path w="4989" h="2999" extrusionOk="0">
                  <a:moveTo>
                    <a:pt x="2222" y="1"/>
                  </a:moveTo>
                  <a:cubicBezTo>
                    <a:pt x="2157" y="1"/>
                    <a:pt x="2093" y="28"/>
                    <a:pt x="2048" y="81"/>
                  </a:cubicBezTo>
                  <a:cubicBezTo>
                    <a:pt x="1405" y="867"/>
                    <a:pt x="738" y="1629"/>
                    <a:pt x="60" y="2355"/>
                  </a:cubicBezTo>
                  <a:cubicBezTo>
                    <a:pt x="12" y="2403"/>
                    <a:pt x="0" y="2462"/>
                    <a:pt x="0" y="2510"/>
                  </a:cubicBezTo>
                  <a:lnTo>
                    <a:pt x="0" y="2617"/>
                  </a:lnTo>
                  <a:cubicBezTo>
                    <a:pt x="0" y="2724"/>
                    <a:pt x="83" y="2820"/>
                    <a:pt x="191" y="2832"/>
                  </a:cubicBezTo>
                  <a:lnTo>
                    <a:pt x="1429" y="2998"/>
                  </a:lnTo>
                  <a:lnTo>
                    <a:pt x="1453" y="2998"/>
                  </a:lnTo>
                  <a:cubicBezTo>
                    <a:pt x="1488" y="2998"/>
                    <a:pt x="1536" y="2986"/>
                    <a:pt x="1572" y="2974"/>
                  </a:cubicBezTo>
                  <a:cubicBezTo>
                    <a:pt x="1572" y="2974"/>
                    <a:pt x="1572" y="2974"/>
                    <a:pt x="1584" y="2963"/>
                  </a:cubicBezTo>
                  <a:lnTo>
                    <a:pt x="1595" y="2963"/>
                  </a:lnTo>
                  <a:lnTo>
                    <a:pt x="1512" y="2748"/>
                  </a:lnTo>
                  <a:lnTo>
                    <a:pt x="1619" y="2951"/>
                  </a:lnTo>
                  <a:cubicBezTo>
                    <a:pt x="1619" y="2951"/>
                    <a:pt x="1631" y="2939"/>
                    <a:pt x="1631" y="2939"/>
                  </a:cubicBezTo>
                  <a:lnTo>
                    <a:pt x="1643" y="2939"/>
                  </a:lnTo>
                  <a:cubicBezTo>
                    <a:pt x="1643" y="2939"/>
                    <a:pt x="1679" y="2927"/>
                    <a:pt x="1679" y="2927"/>
                  </a:cubicBezTo>
                  <a:cubicBezTo>
                    <a:pt x="1750" y="2891"/>
                    <a:pt x="1846" y="2832"/>
                    <a:pt x="1965" y="2772"/>
                  </a:cubicBezTo>
                  <a:lnTo>
                    <a:pt x="1976" y="2772"/>
                  </a:lnTo>
                  <a:lnTo>
                    <a:pt x="2060" y="2724"/>
                  </a:lnTo>
                  <a:lnTo>
                    <a:pt x="2072" y="2724"/>
                  </a:lnTo>
                  <a:lnTo>
                    <a:pt x="2143" y="2677"/>
                  </a:lnTo>
                  <a:cubicBezTo>
                    <a:pt x="2548" y="2462"/>
                    <a:pt x="3191" y="2105"/>
                    <a:pt x="3917" y="1629"/>
                  </a:cubicBezTo>
                  <a:cubicBezTo>
                    <a:pt x="3977" y="1605"/>
                    <a:pt x="4024" y="1569"/>
                    <a:pt x="4072" y="1534"/>
                  </a:cubicBezTo>
                  <a:lnTo>
                    <a:pt x="4084" y="1534"/>
                  </a:lnTo>
                  <a:lnTo>
                    <a:pt x="4227" y="1427"/>
                  </a:lnTo>
                  <a:lnTo>
                    <a:pt x="4239" y="1427"/>
                  </a:lnTo>
                  <a:cubicBezTo>
                    <a:pt x="4453" y="1272"/>
                    <a:pt x="4667" y="1129"/>
                    <a:pt x="4882" y="974"/>
                  </a:cubicBezTo>
                  <a:cubicBezTo>
                    <a:pt x="4953" y="927"/>
                    <a:pt x="4989" y="831"/>
                    <a:pt x="4965" y="736"/>
                  </a:cubicBezTo>
                  <a:cubicBezTo>
                    <a:pt x="4941" y="653"/>
                    <a:pt x="4870" y="581"/>
                    <a:pt x="4774" y="569"/>
                  </a:cubicBezTo>
                  <a:cubicBezTo>
                    <a:pt x="3953" y="474"/>
                    <a:pt x="3119" y="284"/>
                    <a:pt x="2286" y="10"/>
                  </a:cubicBezTo>
                  <a:cubicBezTo>
                    <a:pt x="2265" y="4"/>
                    <a:pt x="2244" y="1"/>
                    <a:pt x="2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446385" y="870611"/>
              <a:ext cx="317377" cy="475502"/>
            </a:xfrm>
            <a:custGeom>
              <a:avLst/>
              <a:gdLst/>
              <a:ahLst/>
              <a:cxnLst/>
              <a:rect l="l" t="t" r="r" b="b"/>
              <a:pathLst>
                <a:path w="7312" h="10955" extrusionOk="0">
                  <a:moveTo>
                    <a:pt x="322" y="0"/>
                  </a:moveTo>
                  <a:cubicBezTo>
                    <a:pt x="251" y="0"/>
                    <a:pt x="191" y="24"/>
                    <a:pt x="144" y="72"/>
                  </a:cubicBezTo>
                  <a:cubicBezTo>
                    <a:pt x="108" y="108"/>
                    <a:pt x="84" y="155"/>
                    <a:pt x="84" y="203"/>
                  </a:cubicBezTo>
                  <a:cubicBezTo>
                    <a:pt x="1" y="905"/>
                    <a:pt x="49" y="1655"/>
                    <a:pt x="215" y="2417"/>
                  </a:cubicBezTo>
                  <a:cubicBezTo>
                    <a:pt x="227" y="2501"/>
                    <a:pt x="251" y="2572"/>
                    <a:pt x="263" y="2644"/>
                  </a:cubicBezTo>
                  <a:lnTo>
                    <a:pt x="275" y="2667"/>
                  </a:lnTo>
                  <a:cubicBezTo>
                    <a:pt x="287" y="2739"/>
                    <a:pt x="310" y="2810"/>
                    <a:pt x="322" y="2894"/>
                  </a:cubicBezTo>
                  <a:cubicBezTo>
                    <a:pt x="334" y="2894"/>
                    <a:pt x="334" y="2906"/>
                    <a:pt x="334" y="2906"/>
                  </a:cubicBezTo>
                  <a:cubicBezTo>
                    <a:pt x="358" y="2989"/>
                    <a:pt x="370" y="3060"/>
                    <a:pt x="406" y="3132"/>
                  </a:cubicBezTo>
                  <a:cubicBezTo>
                    <a:pt x="406" y="3132"/>
                    <a:pt x="406" y="3156"/>
                    <a:pt x="406" y="3156"/>
                  </a:cubicBezTo>
                  <a:cubicBezTo>
                    <a:pt x="430" y="3227"/>
                    <a:pt x="453" y="3299"/>
                    <a:pt x="477" y="3370"/>
                  </a:cubicBezTo>
                  <a:lnTo>
                    <a:pt x="477" y="3394"/>
                  </a:lnTo>
                  <a:cubicBezTo>
                    <a:pt x="501" y="3465"/>
                    <a:pt x="537" y="3537"/>
                    <a:pt x="560" y="3608"/>
                  </a:cubicBezTo>
                  <a:lnTo>
                    <a:pt x="763" y="3525"/>
                  </a:lnTo>
                  <a:lnTo>
                    <a:pt x="560" y="3632"/>
                  </a:lnTo>
                  <a:cubicBezTo>
                    <a:pt x="596" y="3703"/>
                    <a:pt x="620" y="3775"/>
                    <a:pt x="644" y="3846"/>
                  </a:cubicBezTo>
                  <a:lnTo>
                    <a:pt x="656" y="3858"/>
                  </a:lnTo>
                  <a:cubicBezTo>
                    <a:pt x="680" y="3930"/>
                    <a:pt x="715" y="4001"/>
                    <a:pt x="739" y="4084"/>
                  </a:cubicBezTo>
                  <a:lnTo>
                    <a:pt x="751" y="4096"/>
                  </a:lnTo>
                  <a:cubicBezTo>
                    <a:pt x="775" y="4168"/>
                    <a:pt x="811" y="4239"/>
                    <a:pt x="846" y="4322"/>
                  </a:cubicBezTo>
                  <a:cubicBezTo>
                    <a:pt x="1263" y="5275"/>
                    <a:pt x="1858" y="6263"/>
                    <a:pt x="2608" y="7263"/>
                  </a:cubicBezTo>
                  <a:cubicBezTo>
                    <a:pt x="2656" y="7335"/>
                    <a:pt x="2692" y="7394"/>
                    <a:pt x="2751" y="7454"/>
                  </a:cubicBezTo>
                  <a:cubicBezTo>
                    <a:pt x="2787" y="7513"/>
                    <a:pt x="2835" y="7573"/>
                    <a:pt x="2882" y="7632"/>
                  </a:cubicBezTo>
                  <a:cubicBezTo>
                    <a:pt x="2882" y="7632"/>
                    <a:pt x="2894" y="7644"/>
                    <a:pt x="2894" y="7644"/>
                  </a:cubicBezTo>
                  <a:cubicBezTo>
                    <a:pt x="2930" y="7704"/>
                    <a:pt x="2977" y="7751"/>
                    <a:pt x="3037" y="7823"/>
                  </a:cubicBezTo>
                  <a:cubicBezTo>
                    <a:pt x="3073" y="7882"/>
                    <a:pt x="3120" y="7930"/>
                    <a:pt x="3156" y="7978"/>
                  </a:cubicBezTo>
                  <a:cubicBezTo>
                    <a:pt x="3168" y="7990"/>
                    <a:pt x="3168" y="7990"/>
                    <a:pt x="3168" y="8001"/>
                  </a:cubicBezTo>
                  <a:cubicBezTo>
                    <a:pt x="3216" y="8049"/>
                    <a:pt x="3263" y="8109"/>
                    <a:pt x="3311" y="8168"/>
                  </a:cubicBezTo>
                  <a:cubicBezTo>
                    <a:pt x="3358" y="8216"/>
                    <a:pt x="3406" y="8275"/>
                    <a:pt x="3442" y="8323"/>
                  </a:cubicBezTo>
                  <a:cubicBezTo>
                    <a:pt x="3442" y="8323"/>
                    <a:pt x="3454" y="8323"/>
                    <a:pt x="3454" y="8335"/>
                  </a:cubicBezTo>
                  <a:cubicBezTo>
                    <a:pt x="3918" y="8883"/>
                    <a:pt x="4418" y="9430"/>
                    <a:pt x="4954" y="9954"/>
                  </a:cubicBezTo>
                  <a:lnTo>
                    <a:pt x="5144" y="10133"/>
                  </a:lnTo>
                  <a:cubicBezTo>
                    <a:pt x="5144" y="10133"/>
                    <a:pt x="5156" y="10145"/>
                    <a:pt x="5156" y="10145"/>
                  </a:cubicBezTo>
                  <a:lnTo>
                    <a:pt x="5466" y="10442"/>
                  </a:lnTo>
                  <a:cubicBezTo>
                    <a:pt x="5478" y="10442"/>
                    <a:pt x="5478" y="10454"/>
                    <a:pt x="5478" y="10454"/>
                  </a:cubicBezTo>
                  <a:lnTo>
                    <a:pt x="5656" y="10609"/>
                  </a:lnTo>
                  <a:cubicBezTo>
                    <a:pt x="5656" y="10609"/>
                    <a:pt x="5680" y="10633"/>
                    <a:pt x="5680" y="10633"/>
                  </a:cubicBezTo>
                  <a:lnTo>
                    <a:pt x="5775" y="10704"/>
                  </a:lnTo>
                  <a:cubicBezTo>
                    <a:pt x="5775" y="10716"/>
                    <a:pt x="5787" y="10728"/>
                    <a:pt x="5787" y="10728"/>
                  </a:cubicBezTo>
                  <a:cubicBezTo>
                    <a:pt x="5787" y="10728"/>
                    <a:pt x="5811" y="10740"/>
                    <a:pt x="5811" y="10740"/>
                  </a:cubicBezTo>
                  <a:lnTo>
                    <a:pt x="5823" y="10752"/>
                  </a:lnTo>
                  <a:cubicBezTo>
                    <a:pt x="5859" y="10788"/>
                    <a:pt x="5894" y="10799"/>
                    <a:pt x="5942" y="10811"/>
                  </a:cubicBezTo>
                  <a:lnTo>
                    <a:pt x="7049" y="10954"/>
                  </a:lnTo>
                  <a:lnTo>
                    <a:pt x="7073" y="10954"/>
                  </a:lnTo>
                  <a:cubicBezTo>
                    <a:pt x="7133" y="10954"/>
                    <a:pt x="7192" y="10930"/>
                    <a:pt x="7240" y="10883"/>
                  </a:cubicBezTo>
                  <a:cubicBezTo>
                    <a:pt x="7288" y="10835"/>
                    <a:pt x="7311" y="10764"/>
                    <a:pt x="7299" y="10692"/>
                  </a:cubicBezTo>
                  <a:lnTo>
                    <a:pt x="7276" y="10597"/>
                  </a:lnTo>
                  <a:cubicBezTo>
                    <a:pt x="7276" y="10573"/>
                    <a:pt x="7264" y="10549"/>
                    <a:pt x="7252" y="10526"/>
                  </a:cubicBezTo>
                  <a:cubicBezTo>
                    <a:pt x="6299" y="8716"/>
                    <a:pt x="5454" y="6823"/>
                    <a:pt x="4740" y="4894"/>
                  </a:cubicBezTo>
                  <a:lnTo>
                    <a:pt x="4704" y="4811"/>
                  </a:lnTo>
                  <a:cubicBezTo>
                    <a:pt x="4692" y="4775"/>
                    <a:pt x="4680" y="4739"/>
                    <a:pt x="4644" y="4715"/>
                  </a:cubicBezTo>
                  <a:cubicBezTo>
                    <a:pt x="3168" y="3418"/>
                    <a:pt x="1763" y="1858"/>
                    <a:pt x="477" y="96"/>
                  </a:cubicBezTo>
                  <a:cubicBezTo>
                    <a:pt x="441" y="48"/>
                    <a:pt x="382" y="12"/>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513576" y="738917"/>
              <a:ext cx="52260" cy="94536"/>
            </a:xfrm>
            <a:custGeom>
              <a:avLst/>
              <a:gdLst/>
              <a:ahLst/>
              <a:cxnLst/>
              <a:rect l="l" t="t" r="r" b="b"/>
              <a:pathLst>
                <a:path w="1204" h="2178" extrusionOk="0">
                  <a:moveTo>
                    <a:pt x="957" y="0"/>
                  </a:moveTo>
                  <a:cubicBezTo>
                    <a:pt x="891" y="0"/>
                    <a:pt x="827" y="27"/>
                    <a:pt x="787" y="82"/>
                  </a:cubicBezTo>
                  <a:cubicBezTo>
                    <a:pt x="406" y="546"/>
                    <a:pt x="155" y="1165"/>
                    <a:pt x="25" y="1915"/>
                  </a:cubicBezTo>
                  <a:cubicBezTo>
                    <a:pt x="1" y="2034"/>
                    <a:pt x="84" y="2153"/>
                    <a:pt x="215" y="2177"/>
                  </a:cubicBezTo>
                  <a:lnTo>
                    <a:pt x="251" y="2177"/>
                  </a:lnTo>
                  <a:cubicBezTo>
                    <a:pt x="358" y="2177"/>
                    <a:pt x="453" y="2094"/>
                    <a:pt x="465" y="1987"/>
                  </a:cubicBezTo>
                  <a:cubicBezTo>
                    <a:pt x="584" y="1320"/>
                    <a:pt x="798" y="772"/>
                    <a:pt x="1132" y="356"/>
                  </a:cubicBezTo>
                  <a:cubicBezTo>
                    <a:pt x="1203" y="260"/>
                    <a:pt x="1191" y="129"/>
                    <a:pt x="1096" y="46"/>
                  </a:cubicBezTo>
                  <a:cubicBezTo>
                    <a:pt x="1055" y="15"/>
                    <a:pt x="1006"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579726" y="700590"/>
              <a:ext cx="59986" cy="28995"/>
            </a:xfrm>
            <a:custGeom>
              <a:avLst/>
              <a:gdLst/>
              <a:ahLst/>
              <a:cxnLst/>
              <a:rect l="l" t="t" r="r" b="b"/>
              <a:pathLst>
                <a:path w="1382" h="668" extrusionOk="0">
                  <a:moveTo>
                    <a:pt x="1144" y="0"/>
                  </a:moveTo>
                  <a:cubicBezTo>
                    <a:pt x="1068" y="0"/>
                    <a:pt x="647" y="10"/>
                    <a:pt x="155" y="250"/>
                  </a:cubicBezTo>
                  <a:cubicBezTo>
                    <a:pt x="48" y="298"/>
                    <a:pt x="1" y="429"/>
                    <a:pt x="48" y="548"/>
                  </a:cubicBezTo>
                  <a:cubicBezTo>
                    <a:pt x="96" y="619"/>
                    <a:pt x="167" y="667"/>
                    <a:pt x="251" y="667"/>
                  </a:cubicBezTo>
                  <a:cubicBezTo>
                    <a:pt x="286" y="667"/>
                    <a:pt x="322" y="667"/>
                    <a:pt x="346" y="643"/>
                  </a:cubicBezTo>
                  <a:cubicBezTo>
                    <a:pt x="729" y="462"/>
                    <a:pt x="1056" y="453"/>
                    <a:pt x="1129" y="453"/>
                  </a:cubicBezTo>
                  <a:cubicBezTo>
                    <a:pt x="1137" y="453"/>
                    <a:pt x="1142" y="453"/>
                    <a:pt x="1144" y="453"/>
                  </a:cubicBezTo>
                  <a:cubicBezTo>
                    <a:pt x="1263" y="453"/>
                    <a:pt x="1370" y="358"/>
                    <a:pt x="1370" y="227"/>
                  </a:cubicBezTo>
                  <a:cubicBezTo>
                    <a:pt x="1382" y="108"/>
                    <a:pt x="1287" y="0"/>
                    <a:pt x="1156" y="0"/>
                  </a:cubicBezTo>
                  <a:cubicBezTo>
                    <a:pt x="1155" y="0"/>
                    <a:pt x="1151"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25736" y="1503686"/>
              <a:ext cx="278052" cy="110639"/>
            </a:xfrm>
            <a:custGeom>
              <a:avLst/>
              <a:gdLst/>
              <a:ahLst/>
              <a:cxnLst/>
              <a:rect l="l" t="t" r="r" b="b"/>
              <a:pathLst>
                <a:path w="6406" h="2549" extrusionOk="0">
                  <a:moveTo>
                    <a:pt x="410" y="0"/>
                  </a:moveTo>
                  <a:cubicBezTo>
                    <a:pt x="368" y="0"/>
                    <a:pt x="325" y="13"/>
                    <a:pt x="286" y="36"/>
                  </a:cubicBezTo>
                  <a:cubicBezTo>
                    <a:pt x="238" y="72"/>
                    <a:pt x="191" y="132"/>
                    <a:pt x="191" y="191"/>
                  </a:cubicBezTo>
                  <a:lnTo>
                    <a:pt x="12" y="1537"/>
                  </a:lnTo>
                  <a:cubicBezTo>
                    <a:pt x="0" y="1596"/>
                    <a:pt x="12" y="1656"/>
                    <a:pt x="48" y="1703"/>
                  </a:cubicBezTo>
                  <a:cubicBezTo>
                    <a:pt x="84" y="1751"/>
                    <a:pt x="143" y="1787"/>
                    <a:pt x="203" y="1787"/>
                  </a:cubicBezTo>
                  <a:lnTo>
                    <a:pt x="5882" y="2549"/>
                  </a:lnTo>
                  <a:lnTo>
                    <a:pt x="5918" y="2549"/>
                  </a:lnTo>
                  <a:cubicBezTo>
                    <a:pt x="5965" y="2549"/>
                    <a:pt x="6013" y="2537"/>
                    <a:pt x="6049" y="2501"/>
                  </a:cubicBezTo>
                  <a:cubicBezTo>
                    <a:pt x="6096" y="2465"/>
                    <a:pt x="6120" y="2418"/>
                    <a:pt x="6132" y="2358"/>
                  </a:cubicBezTo>
                  <a:lnTo>
                    <a:pt x="6394" y="358"/>
                  </a:lnTo>
                  <a:cubicBezTo>
                    <a:pt x="6406" y="286"/>
                    <a:pt x="6382" y="215"/>
                    <a:pt x="6323" y="155"/>
                  </a:cubicBezTo>
                  <a:cubicBezTo>
                    <a:pt x="6283" y="124"/>
                    <a:pt x="6233" y="108"/>
                    <a:pt x="6182" y="108"/>
                  </a:cubicBezTo>
                  <a:cubicBezTo>
                    <a:pt x="6157" y="108"/>
                    <a:pt x="6132" y="112"/>
                    <a:pt x="6108" y="120"/>
                  </a:cubicBezTo>
                  <a:cubicBezTo>
                    <a:pt x="5200" y="425"/>
                    <a:pt x="4322" y="537"/>
                    <a:pt x="3523" y="537"/>
                  </a:cubicBezTo>
                  <a:cubicBezTo>
                    <a:pt x="2236" y="537"/>
                    <a:pt x="1152" y="248"/>
                    <a:pt x="477" y="13"/>
                  </a:cubicBezTo>
                  <a:cubicBezTo>
                    <a:pt x="456" y="4"/>
                    <a:pt x="43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7"/>
          <p:cNvGrpSpPr/>
          <p:nvPr/>
        </p:nvGrpSpPr>
        <p:grpSpPr>
          <a:xfrm>
            <a:off x="7002872" y="373844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3F8BAB54-A7B3-3746-A16D-034B80663395}"/>
              </a:ext>
            </a:extLst>
          </p:cNvPr>
          <p:cNvSpPr>
            <a:spLocks noGrp="1"/>
          </p:cNvSpPr>
          <p:nvPr>
            <p:ph type="subTitle" idx="1"/>
          </p:nvPr>
        </p:nvSpPr>
        <p:spPr>
          <a:xfrm>
            <a:off x="2111932" y="4135964"/>
            <a:ext cx="4697700" cy="702600"/>
          </a:xfrm>
        </p:spPr>
        <p:txBody>
          <a:bodyPr/>
          <a:lstStyle/>
          <a:p>
            <a:r>
              <a:rPr lang="en-US" sz="1800" dirty="0">
                <a:latin typeface="Times New Roman" panose="02020603050405020304" pitchFamily="18" charset="0"/>
                <a:cs typeface="Times New Roman" panose="02020603050405020304" pitchFamily="18" charset="0"/>
              </a:rPr>
              <a:t>Y</a:t>
            </a:r>
            <a:r>
              <a:rPr lang="en-VN" sz="1800" dirty="0">
                <a:latin typeface="Times New Roman" panose="02020603050405020304" pitchFamily="18" charset="0"/>
                <a:cs typeface="Times New Roman" panose="02020603050405020304" pitchFamily="18" charset="0"/>
              </a:rPr>
              <a:t>êu nước, đấu tranh chống giặc ngoại xâm.</a:t>
            </a:r>
          </a:p>
        </p:txBody>
      </p:sp>
      <p:pic>
        <p:nvPicPr>
          <p:cNvPr id="5124" name="Picture 4" descr="Lòng yêu nước cần biểu đạt một cách đúng đắn, tránh bị các đối tượng xấu lợi dụng (Tranh minh họa)">
            <a:extLst>
              <a:ext uri="{FF2B5EF4-FFF2-40B4-BE49-F238E27FC236}">
                <a16:creationId xmlns:a16="http://schemas.microsoft.com/office/drawing/2014/main" id="{94166BA5-AEAB-D14B-9E50-4D2C98C0B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037" y="21412"/>
            <a:ext cx="5541064" cy="400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4" name="Google Shape;474;p37"/>
          <p:cNvGrpSpPr/>
          <p:nvPr/>
        </p:nvGrpSpPr>
        <p:grpSpPr>
          <a:xfrm rot="1052397">
            <a:off x="1683573" y="4226932"/>
            <a:ext cx="1115115" cy="650638"/>
            <a:chOff x="559125" y="3584825"/>
            <a:chExt cx="1115006" cy="650575"/>
          </a:xfrm>
        </p:grpSpPr>
        <p:sp>
          <p:nvSpPr>
            <p:cNvPr id="475" name="Google Shape;475;p37"/>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7"/>
          <p:cNvSpPr/>
          <p:nvPr/>
        </p:nvSpPr>
        <p:spPr>
          <a:xfrm>
            <a:off x="7624383" y="359402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7"/>
          <p:cNvGrpSpPr/>
          <p:nvPr/>
        </p:nvGrpSpPr>
        <p:grpSpPr>
          <a:xfrm rot="419452">
            <a:off x="7791961" y="383931"/>
            <a:ext cx="1078016" cy="1203809"/>
            <a:chOff x="7395774" y="663825"/>
            <a:chExt cx="851177" cy="950500"/>
          </a:xfrm>
        </p:grpSpPr>
        <p:sp>
          <p:nvSpPr>
            <p:cNvPr id="481" name="Google Shape;481;p37"/>
            <p:cNvSpPr/>
            <p:nvPr/>
          </p:nvSpPr>
          <p:spPr>
            <a:xfrm>
              <a:off x="7692928" y="1320036"/>
              <a:ext cx="47051" cy="126829"/>
            </a:xfrm>
            <a:custGeom>
              <a:avLst/>
              <a:gdLst/>
              <a:ahLst/>
              <a:cxnLst/>
              <a:rect l="l" t="t" r="r" b="b"/>
              <a:pathLst>
                <a:path w="1084" h="2922" extrusionOk="0">
                  <a:moveTo>
                    <a:pt x="237" y="0"/>
                  </a:moveTo>
                  <a:cubicBezTo>
                    <a:pt x="221" y="0"/>
                    <a:pt x="206" y="2"/>
                    <a:pt x="191" y="5"/>
                  </a:cubicBezTo>
                  <a:cubicBezTo>
                    <a:pt x="72" y="41"/>
                    <a:pt x="0" y="160"/>
                    <a:pt x="24" y="279"/>
                  </a:cubicBezTo>
                  <a:lnTo>
                    <a:pt x="619" y="2755"/>
                  </a:lnTo>
                  <a:cubicBezTo>
                    <a:pt x="643" y="2862"/>
                    <a:pt x="726" y="2922"/>
                    <a:pt x="834" y="2922"/>
                  </a:cubicBezTo>
                  <a:lnTo>
                    <a:pt x="881" y="2922"/>
                  </a:lnTo>
                  <a:cubicBezTo>
                    <a:pt x="1000" y="2898"/>
                    <a:pt x="1084" y="2767"/>
                    <a:pt x="1048" y="2648"/>
                  </a:cubicBezTo>
                  <a:lnTo>
                    <a:pt x="465" y="172"/>
                  </a:lnTo>
                  <a:cubicBezTo>
                    <a:pt x="433" y="68"/>
                    <a:pt x="339"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819021" y="1342259"/>
              <a:ext cx="62069" cy="118062"/>
            </a:xfrm>
            <a:custGeom>
              <a:avLst/>
              <a:gdLst/>
              <a:ahLst/>
              <a:cxnLst/>
              <a:rect l="l" t="t" r="r" b="b"/>
              <a:pathLst>
                <a:path w="1430" h="2720" extrusionOk="0">
                  <a:moveTo>
                    <a:pt x="1171" y="0"/>
                  </a:moveTo>
                  <a:cubicBezTo>
                    <a:pt x="1086" y="0"/>
                    <a:pt x="1001" y="54"/>
                    <a:pt x="965" y="136"/>
                  </a:cubicBezTo>
                  <a:lnTo>
                    <a:pt x="48" y="2422"/>
                  </a:lnTo>
                  <a:cubicBezTo>
                    <a:pt x="0" y="2529"/>
                    <a:pt x="48" y="2660"/>
                    <a:pt x="167" y="2708"/>
                  </a:cubicBezTo>
                  <a:cubicBezTo>
                    <a:pt x="191" y="2719"/>
                    <a:pt x="227" y="2719"/>
                    <a:pt x="250" y="2719"/>
                  </a:cubicBezTo>
                  <a:cubicBezTo>
                    <a:pt x="346" y="2719"/>
                    <a:pt x="429" y="2672"/>
                    <a:pt x="453" y="2589"/>
                  </a:cubicBezTo>
                  <a:lnTo>
                    <a:pt x="1381" y="303"/>
                  </a:lnTo>
                  <a:cubicBezTo>
                    <a:pt x="1429" y="195"/>
                    <a:pt x="1370" y="64"/>
                    <a:pt x="1250" y="17"/>
                  </a:cubicBezTo>
                  <a:cubicBezTo>
                    <a:pt x="1225" y="5"/>
                    <a:pt x="1198" y="0"/>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767846" y="1338657"/>
              <a:ext cx="33639" cy="114936"/>
            </a:xfrm>
            <a:custGeom>
              <a:avLst/>
              <a:gdLst/>
              <a:ahLst/>
              <a:cxnLst/>
              <a:rect l="l" t="t" r="r" b="b"/>
              <a:pathLst>
                <a:path w="775" h="2648" extrusionOk="0">
                  <a:moveTo>
                    <a:pt x="519" y="0"/>
                  </a:moveTo>
                  <a:cubicBezTo>
                    <a:pt x="415" y="0"/>
                    <a:pt x="321" y="79"/>
                    <a:pt x="310" y="195"/>
                  </a:cubicBezTo>
                  <a:lnTo>
                    <a:pt x="12" y="2398"/>
                  </a:lnTo>
                  <a:cubicBezTo>
                    <a:pt x="1" y="2517"/>
                    <a:pt x="84" y="2636"/>
                    <a:pt x="215" y="2648"/>
                  </a:cubicBezTo>
                  <a:lnTo>
                    <a:pt x="239" y="2648"/>
                  </a:lnTo>
                  <a:cubicBezTo>
                    <a:pt x="346" y="2648"/>
                    <a:pt x="441" y="2564"/>
                    <a:pt x="465" y="2457"/>
                  </a:cubicBezTo>
                  <a:lnTo>
                    <a:pt x="751" y="255"/>
                  </a:lnTo>
                  <a:cubicBezTo>
                    <a:pt x="774" y="124"/>
                    <a:pt x="679" y="16"/>
                    <a:pt x="560" y="5"/>
                  </a:cubicBezTo>
                  <a:cubicBezTo>
                    <a:pt x="546" y="2"/>
                    <a:pt x="533" y="0"/>
                    <a:pt x="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5736" y="1417873"/>
              <a:ext cx="286343" cy="196451"/>
            </a:xfrm>
            <a:custGeom>
              <a:avLst/>
              <a:gdLst/>
              <a:ahLst/>
              <a:cxnLst/>
              <a:rect l="l" t="t" r="r" b="b"/>
              <a:pathLst>
                <a:path w="6597" h="4526" extrusionOk="0">
                  <a:moveTo>
                    <a:pt x="680" y="0"/>
                  </a:moveTo>
                  <a:cubicBezTo>
                    <a:pt x="569" y="0"/>
                    <a:pt x="464" y="80"/>
                    <a:pt x="453" y="192"/>
                  </a:cubicBezTo>
                  <a:lnTo>
                    <a:pt x="12" y="3514"/>
                  </a:lnTo>
                  <a:cubicBezTo>
                    <a:pt x="0" y="3573"/>
                    <a:pt x="12" y="3633"/>
                    <a:pt x="48" y="3680"/>
                  </a:cubicBezTo>
                  <a:cubicBezTo>
                    <a:pt x="84" y="3728"/>
                    <a:pt x="143" y="3764"/>
                    <a:pt x="203" y="3764"/>
                  </a:cubicBezTo>
                  <a:lnTo>
                    <a:pt x="5882" y="4526"/>
                  </a:lnTo>
                  <a:lnTo>
                    <a:pt x="5918" y="4526"/>
                  </a:lnTo>
                  <a:cubicBezTo>
                    <a:pt x="5965" y="4526"/>
                    <a:pt x="6013" y="4514"/>
                    <a:pt x="6049" y="4478"/>
                  </a:cubicBezTo>
                  <a:cubicBezTo>
                    <a:pt x="6096" y="4442"/>
                    <a:pt x="6120" y="4395"/>
                    <a:pt x="6132" y="4335"/>
                  </a:cubicBezTo>
                  <a:lnTo>
                    <a:pt x="6573" y="1013"/>
                  </a:lnTo>
                  <a:cubicBezTo>
                    <a:pt x="6596" y="882"/>
                    <a:pt x="6501" y="775"/>
                    <a:pt x="6382" y="751"/>
                  </a:cubicBezTo>
                  <a:lnTo>
                    <a:pt x="703" y="1"/>
                  </a:lnTo>
                  <a:cubicBezTo>
                    <a:pt x="695" y="0"/>
                    <a:pt x="688"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7395774" y="663825"/>
              <a:ext cx="851172" cy="698821"/>
            </a:xfrm>
            <a:custGeom>
              <a:avLst/>
              <a:gdLst/>
              <a:ahLst/>
              <a:cxnLst/>
              <a:rect l="l" t="t" r="r" b="b"/>
              <a:pathLst>
                <a:path w="19610" h="16100" extrusionOk="0">
                  <a:moveTo>
                    <a:pt x="5911" y="0"/>
                  </a:moveTo>
                  <a:cubicBezTo>
                    <a:pt x="3817" y="0"/>
                    <a:pt x="2048" y="1619"/>
                    <a:pt x="1393" y="4133"/>
                  </a:cubicBezTo>
                  <a:cubicBezTo>
                    <a:pt x="0" y="9539"/>
                    <a:pt x="6703" y="15278"/>
                    <a:pt x="6989" y="15516"/>
                  </a:cubicBezTo>
                  <a:cubicBezTo>
                    <a:pt x="7025" y="15552"/>
                    <a:pt x="7060" y="15563"/>
                    <a:pt x="7108" y="15575"/>
                  </a:cubicBezTo>
                  <a:lnTo>
                    <a:pt x="8954" y="15813"/>
                  </a:lnTo>
                  <a:lnTo>
                    <a:pt x="11085" y="16099"/>
                  </a:lnTo>
                  <a:lnTo>
                    <a:pt x="11121" y="16099"/>
                  </a:lnTo>
                  <a:cubicBezTo>
                    <a:pt x="11144" y="16099"/>
                    <a:pt x="11180" y="16099"/>
                    <a:pt x="11216" y="16075"/>
                  </a:cubicBezTo>
                  <a:cubicBezTo>
                    <a:pt x="11549" y="15921"/>
                    <a:pt x="19514" y="12134"/>
                    <a:pt x="19586" y="6562"/>
                  </a:cubicBezTo>
                  <a:cubicBezTo>
                    <a:pt x="19610" y="3907"/>
                    <a:pt x="18288" y="1859"/>
                    <a:pt x="16193" y="1347"/>
                  </a:cubicBezTo>
                  <a:cubicBezTo>
                    <a:pt x="15902" y="1276"/>
                    <a:pt x="15591" y="1237"/>
                    <a:pt x="15267" y="1237"/>
                  </a:cubicBezTo>
                  <a:cubicBezTo>
                    <a:pt x="13761" y="1237"/>
                    <a:pt x="11971" y="2085"/>
                    <a:pt x="10609" y="4467"/>
                  </a:cubicBezTo>
                  <a:cubicBezTo>
                    <a:pt x="9763" y="1240"/>
                    <a:pt x="7727" y="38"/>
                    <a:pt x="6025" y="2"/>
                  </a:cubicBezTo>
                  <a:cubicBezTo>
                    <a:pt x="5987" y="1"/>
                    <a:pt x="5949" y="0"/>
                    <a:pt x="5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95774" y="663825"/>
              <a:ext cx="367988" cy="682283"/>
            </a:xfrm>
            <a:custGeom>
              <a:avLst/>
              <a:gdLst/>
              <a:ahLst/>
              <a:cxnLst/>
              <a:rect l="l" t="t" r="r" b="b"/>
              <a:pathLst>
                <a:path w="8478" h="15719" extrusionOk="0">
                  <a:moveTo>
                    <a:pt x="5921" y="0"/>
                  </a:moveTo>
                  <a:cubicBezTo>
                    <a:pt x="5409" y="0"/>
                    <a:pt x="4896" y="99"/>
                    <a:pt x="4405" y="300"/>
                  </a:cubicBezTo>
                  <a:cubicBezTo>
                    <a:pt x="2965" y="895"/>
                    <a:pt x="1869" y="2300"/>
                    <a:pt x="1393" y="4133"/>
                  </a:cubicBezTo>
                  <a:cubicBezTo>
                    <a:pt x="0" y="9539"/>
                    <a:pt x="6703" y="15278"/>
                    <a:pt x="6989" y="15516"/>
                  </a:cubicBezTo>
                  <a:cubicBezTo>
                    <a:pt x="7025" y="15552"/>
                    <a:pt x="7060" y="15563"/>
                    <a:pt x="7108" y="15575"/>
                  </a:cubicBezTo>
                  <a:lnTo>
                    <a:pt x="8215" y="15718"/>
                  </a:lnTo>
                  <a:lnTo>
                    <a:pt x="8239" y="15718"/>
                  </a:lnTo>
                  <a:cubicBezTo>
                    <a:pt x="8299" y="15718"/>
                    <a:pt x="8358" y="15694"/>
                    <a:pt x="8406" y="15647"/>
                  </a:cubicBezTo>
                  <a:cubicBezTo>
                    <a:pt x="8454" y="15599"/>
                    <a:pt x="8477" y="15528"/>
                    <a:pt x="8465" y="15456"/>
                  </a:cubicBezTo>
                  <a:lnTo>
                    <a:pt x="8442" y="15361"/>
                  </a:lnTo>
                  <a:cubicBezTo>
                    <a:pt x="8442" y="15337"/>
                    <a:pt x="8430" y="15313"/>
                    <a:pt x="8418" y="15290"/>
                  </a:cubicBezTo>
                  <a:cubicBezTo>
                    <a:pt x="7465" y="13480"/>
                    <a:pt x="6620" y="11587"/>
                    <a:pt x="5906" y="9658"/>
                  </a:cubicBezTo>
                  <a:cubicBezTo>
                    <a:pt x="5465" y="8455"/>
                    <a:pt x="5001" y="7062"/>
                    <a:pt x="5072" y="5646"/>
                  </a:cubicBezTo>
                  <a:cubicBezTo>
                    <a:pt x="5167" y="3812"/>
                    <a:pt x="6251" y="2026"/>
                    <a:pt x="7834" y="1097"/>
                  </a:cubicBezTo>
                  <a:cubicBezTo>
                    <a:pt x="7846" y="1085"/>
                    <a:pt x="7858" y="1074"/>
                    <a:pt x="7882" y="1062"/>
                  </a:cubicBezTo>
                  <a:lnTo>
                    <a:pt x="8013" y="907"/>
                  </a:lnTo>
                  <a:cubicBezTo>
                    <a:pt x="8061" y="859"/>
                    <a:pt x="8084" y="800"/>
                    <a:pt x="8073" y="728"/>
                  </a:cubicBezTo>
                  <a:cubicBezTo>
                    <a:pt x="8073" y="657"/>
                    <a:pt x="8025" y="597"/>
                    <a:pt x="7965" y="562"/>
                  </a:cubicBezTo>
                  <a:cubicBezTo>
                    <a:pt x="7330" y="189"/>
                    <a:pt x="6627" y="0"/>
                    <a:pt x="5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7814898" y="717648"/>
              <a:ext cx="432053" cy="644998"/>
            </a:xfrm>
            <a:custGeom>
              <a:avLst/>
              <a:gdLst/>
              <a:ahLst/>
              <a:cxnLst/>
              <a:rect l="l" t="t" r="r" b="b"/>
              <a:pathLst>
                <a:path w="9954" h="14860" extrusionOk="0">
                  <a:moveTo>
                    <a:pt x="5606" y="1"/>
                  </a:moveTo>
                  <a:cubicBezTo>
                    <a:pt x="5199" y="1"/>
                    <a:pt x="4787" y="63"/>
                    <a:pt x="4382" y="191"/>
                  </a:cubicBezTo>
                  <a:cubicBezTo>
                    <a:pt x="4322" y="203"/>
                    <a:pt x="4274" y="250"/>
                    <a:pt x="4251" y="298"/>
                  </a:cubicBezTo>
                  <a:cubicBezTo>
                    <a:pt x="4227" y="357"/>
                    <a:pt x="4227" y="429"/>
                    <a:pt x="4239" y="488"/>
                  </a:cubicBezTo>
                  <a:lnTo>
                    <a:pt x="4286" y="596"/>
                  </a:lnTo>
                  <a:cubicBezTo>
                    <a:pt x="4298" y="631"/>
                    <a:pt x="4322" y="655"/>
                    <a:pt x="4334" y="679"/>
                  </a:cubicBezTo>
                  <a:cubicBezTo>
                    <a:pt x="5620" y="1989"/>
                    <a:pt x="6203" y="3989"/>
                    <a:pt x="5810" y="5787"/>
                  </a:cubicBezTo>
                  <a:cubicBezTo>
                    <a:pt x="5513" y="7180"/>
                    <a:pt x="4703" y="8406"/>
                    <a:pt x="3953" y="9442"/>
                  </a:cubicBezTo>
                  <a:cubicBezTo>
                    <a:pt x="2774" y="11109"/>
                    <a:pt x="1453" y="12716"/>
                    <a:pt x="60" y="14216"/>
                  </a:cubicBezTo>
                  <a:cubicBezTo>
                    <a:pt x="12" y="14264"/>
                    <a:pt x="0" y="14323"/>
                    <a:pt x="0" y="14371"/>
                  </a:cubicBezTo>
                  <a:lnTo>
                    <a:pt x="0" y="14478"/>
                  </a:lnTo>
                  <a:cubicBezTo>
                    <a:pt x="0" y="14585"/>
                    <a:pt x="83" y="14681"/>
                    <a:pt x="191" y="14693"/>
                  </a:cubicBezTo>
                  <a:lnTo>
                    <a:pt x="1429" y="14859"/>
                  </a:lnTo>
                  <a:lnTo>
                    <a:pt x="1465" y="14859"/>
                  </a:lnTo>
                  <a:cubicBezTo>
                    <a:pt x="1488" y="14859"/>
                    <a:pt x="1524" y="14859"/>
                    <a:pt x="1560" y="14835"/>
                  </a:cubicBezTo>
                  <a:cubicBezTo>
                    <a:pt x="1893" y="14681"/>
                    <a:pt x="9858" y="10894"/>
                    <a:pt x="9930" y="5322"/>
                  </a:cubicBezTo>
                  <a:cubicBezTo>
                    <a:pt x="9954" y="3382"/>
                    <a:pt x="9239" y="1739"/>
                    <a:pt x="7977" y="786"/>
                  </a:cubicBezTo>
                  <a:cubicBezTo>
                    <a:pt x="7277" y="271"/>
                    <a:pt x="6453" y="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814898" y="1232486"/>
              <a:ext cx="216548" cy="130172"/>
            </a:xfrm>
            <a:custGeom>
              <a:avLst/>
              <a:gdLst/>
              <a:ahLst/>
              <a:cxnLst/>
              <a:rect l="l" t="t" r="r" b="b"/>
              <a:pathLst>
                <a:path w="4989" h="2999" extrusionOk="0">
                  <a:moveTo>
                    <a:pt x="2222" y="1"/>
                  </a:moveTo>
                  <a:cubicBezTo>
                    <a:pt x="2157" y="1"/>
                    <a:pt x="2093" y="28"/>
                    <a:pt x="2048" y="81"/>
                  </a:cubicBezTo>
                  <a:cubicBezTo>
                    <a:pt x="1405" y="867"/>
                    <a:pt x="738" y="1629"/>
                    <a:pt x="60" y="2355"/>
                  </a:cubicBezTo>
                  <a:cubicBezTo>
                    <a:pt x="12" y="2403"/>
                    <a:pt x="0" y="2462"/>
                    <a:pt x="0" y="2510"/>
                  </a:cubicBezTo>
                  <a:lnTo>
                    <a:pt x="0" y="2617"/>
                  </a:lnTo>
                  <a:cubicBezTo>
                    <a:pt x="0" y="2724"/>
                    <a:pt x="83" y="2820"/>
                    <a:pt x="191" y="2832"/>
                  </a:cubicBezTo>
                  <a:lnTo>
                    <a:pt x="1429" y="2998"/>
                  </a:lnTo>
                  <a:lnTo>
                    <a:pt x="1453" y="2998"/>
                  </a:lnTo>
                  <a:cubicBezTo>
                    <a:pt x="1488" y="2998"/>
                    <a:pt x="1536" y="2986"/>
                    <a:pt x="1572" y="2974"/>
                  </a:cubicBezTo>
                  <a:cubicBezTo>
                    <a:pt x="1572" y="2974"/>
                    <a:pt x="1572" y="2974"/>
                    <a:pt x="1584" y="2963"/>
                  </a:cubicBezTo>
                  <a:lnTo>
                    <a:pt x="1595" y="2963"/>
                  </a:lnTo>
                  <a:lnTo>
                    <a:pt x="1512" y="2748"/>
                  </a:lnTo>
                  <a:lnTo>
                    <a:pt x="1619" y="2951"/>
                  </a:lnTo>
                  <a:cubicBezTo>
                    <a:pt x="1619" y="2951"/>
                    <a:pt x="1631" y="2939"/>
                    <a:pt x="1631" y="2939"/>
                  </a:cubicBezTo>
                  <a:lnTo>
                    <a:pt x="1643" y="2939"/>
                  </a:lnTo>
                  <a:cubicBezTo>
                    <a:pt x="1643" y="2939"/>
                    <a:pt x="1679" y="2927"/>
                    <a:pt x="1679" y="2927"/>
                  </a:cubicBezTo>
                  <a:cubicBezTo>
                    <a:pt x="1750" y="2891"/>
                    <a:pt x="1846" y="2832"/>
                    <a:pt x="1965" y="2772"/>
                  </a:cubicBezTo>
                  <a:lnTo>
                    <a:pt x="1976" y="2772"/>
                  </a:lnTo>
                  <a:lnTo>
                    <a:pt x="2060" y="2724"/>
                  </a:lnTo>
                  <a:lnTo>
                    <a:pt x="2072" y="2724"/>
                  </a:lnTo>
                  <a:lnTo>
                    <a:pt x="2143" y="2677"/>
                  </a:lnTo>
                  <a:cubicBezTo>
                    <a:pt x="2548" y="2462"/>
                    <a:pt x="3191" y="2105"/>
                    <a:pt x="3917" y="1629"/>
                  </a:cubicBezTo>
                  <a:cubicBezTo>
                    <a:pt x="3977" y="1605"/>
                    <a:pt x="4024" y="1569"/>
                    <a:pt x="4072" y="1534"/>
                  </a:cubicBezTo>
                  <a:lnTo>
                    <a:pt x="4084" y="1534"/>
                  </a:lnTo>
                  <a:lnTo>
                    <a:pt x="4227" y="1427"/>
                  </a:lnTo>
                  <a:lnTo>
                    <a:pt x="4239" y="1427"/>
                  </a:lnTo>
                  <a:cubicBezTo>
                    <a:pt x="4453" y="1272"/>
                    <a:pt x="4667" y="1129"/>
                    <a:pt x="4882" y="974"/>
                  </a:cubicBezTo>
                  <a:cubicBezTo>
                    <a:pt x="4953" y="927"/>
                    <a:pt x="4989" y="831"/>
                    <a:pt x="4965" y="736"/>
                  </a:cubicBezTo>
                  <a:cubicBezTo>
                    <a:pt x="4941" y="653"/>
                    <a:pt x="4870" y="581"/>
                    <a:pt x="4774" y="569"/>
                  </a:cubicBezTo>
                  <a:cubicBezTo>
                    <a:pt x="3953" y="474"/>
                    <a:pt x="3119" y="284"/>
                    <a:pt x="2286" y="10"/>
                  </a:cubicBezTo>
                  <a:cubicBezTo>
                    <a:pt x="2265" y="4"/>
                    <a:pt x="2244" y="1"/>
                    <a:pt x="2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446385" y="870611"/>
              <a:ext cx="317377" cy="475502"/>
            </a:xfrm>
            <a:custGeom>
              <a:avLst/>
              <a:gdLst/>
              <a:ahLst/>
              <a:cxnLst/>
              <a:rect l="l" t="t" r="r" b="b"/>
              <a:pathLst>
                <a:path w="7312" h="10955" extrusionOk="0">
                  <a:moveTo>
                    <a:pt x="322" y="0"/>
                  </a:moveTo>
                  <a:cubicBezTo>
                    <a:pt x="251" y="0"/>
                    <a:pt x="191" y="24"/>
                    <a:pt x="144" y="72"/>
                  </a:cubicBezTo>
                  <a:cubicBezTo>
                    <a:pt x="108" y="108"/>
                    <a:pt x="84" y="155"/>
                    <a:pt x="84" y="203"/>
                  </a:cubicBezTo>
                  <a:cubicBezTo>
                    <a:pt x="1" y="905"/>
                    <a:pt x="49" y="1655"/>
                    <a:pt x="215" y="2417"/>
                  </a:cubicBezTo>
                  <a:cubicBezTo>
                    <a:pt x="227" y="2501"/>
                    <a:pt x="251" y="2572"/>
                    <a:pt x="263" y="2644"/>
                  </a:cubicBezTo>
                  <a:lnTo>
                    <a:pt x="275" y="2667"/>
                  </a:lnTo>
                  <a:cubicBezTo>
                    <a:pt x="287" y="2739"/>
                    <a:pt x="310" y="2810"/>
                    <a:pt x="322" y="2894"/>
                  </a:cubicBezTo>
                  <a:cubicBezTo>
                    <a:pt x="334" y="2894"/>
                    <a:pt x="334" y="2906"/>
                    <a:pt x="334" y="2906"/>
                  </a:cubicBezTo>
                  <a:cubicBezTo>
                    <a:pt x="358" y="2989"/>
                    <a:pt x="370" y="3060"/>
                    <a:pt x="406" y="3132"/>
                  </a:cubicBezTo>
                  <a:cubicBezTo>
                    <a:pt x="406" y="3132"/>
                    <a:pt x="406" y="3156"/>
                    <a:pt x="406" y="3156"/>
                  </a:cubicBezTo>
                  <a:cubicBezTo>
                    <a:pt x="430" y="3227"/>
                    <a:pt x="453" y="3299"/>
                    <a:pt x="477" y="3370"/>
                  </a:cubicBezTo>
                  <a:lnTo>
                    <a:pt x="477" y="3394"/>
                  </a:lnTo>
                  <a:cubicBezTo>
                    <a:pt x="501" y="3465"/>
                    <a:pt x="537" y="3537"/>
                    <a:pt x="560" y="3608"/>
                  </a:cubicBezTo>
                  <a:lnTo>
                    <a:pt x="763" y="3525"/>
                  </a:lnTo>
                  <a:lnTo>
                    <a:pt x="560" y="3632"/>
                  </a:lnTo>
                  <a:cubicBezTo>
                    <a:pt x="596" y="3703"/>
                    <a:pt x="620" y="3775"/>
                    <a:pt x="644" y="3846"/>
                  </a:cubicBezTo>
                  <a:lnTo>
                    <a:pt x="656" y="3858"/>
                  </a:lnTo>
                  <a:cubicBezTo>
                    <a:pt x="680" y="3930"/>
                    <a:pt x="715" y="4001"/>
                    <a:pt x="739" y="4084"/>
                  </a:cubicBezTo>
                  <a:lnTo>
                    <a:pt x="751" y="4096"/>
                  </a:lnTo>
                  <a:cubicBezTo>
                    <a:pt x="775" y="4168"/>
                    <a:pt x="811" y="4239"/>
                    <a:pt x="846" y="4322"/>
                  </a:cubicBezTo>
                  <a:cubicBezTo>
                    <a:pt x="1263" y="5275"/>
                    <a:pt x="1858" y="6263"/>
                    <a:pt x="2608" y="7263"/>
                  </a:cubicBezTo>
                  <a:cubicBezTo>
                    <a:pt x="2656" y="7335"/>
                    <a:pt x="2692" y="7394"/>
                    <a:pt x="2751" y="7454"/>
                  </a:cubicBezTo>
                  <a:cubicBezTo>
                    <a:pt x="2787" y="7513"/>
                    <a:pt x="2835" y="7573"/>
                    <a:pt x="2882" y="7632"/>
                  </a:cubicBezTo>
                  <a:cubicBezTo>
                    <a:pt x="2882" y="7632"/>
                    <a:pt x="2894" y="7644"/>
                    <a:pt x="2894" y="7644"/>
                  </a:cubicBezTo>
                  <a:cubicBezTo>
                    <a:pt x="2930" y="7704"/>
                    <a:pt x="2977" y="7751"/>
                    <a:pt x="3037" y="7823"/>
                  </a:cubicBezTo>
                  <a:cubicBezTo>
                    <a:pt x="3073" y="7882"/>
                    <a:pt x="3120" y="7930"/>
                    <a:pt x="3156" y="7978"/>
                  </a:cubicBezTo>
                  <a:cubicBezTo>
                    <a:pt x="3168" y="7990"/>
                    <a:pt x="3168" y="7990"/>
                    <a:pt x="3168" y="8001"/>
                  </a:cubicBezTo>
                  <a:cubicBezTo>
                    <a:pt x="3216" y="8049"/>
                    <a:pt x="3263" y="8109"/>
                    <a:pt x="3311" y="8168"/>
                  </a:cubicBezTo>
                  <a:cubicBezTo>
                    <a:pt x="3358" y="8216"/>
                    <a:pt x="3406" y="8275"/>
                    <a:pt x="3442" y="8323"/>
                  </a:cubicBezTo>
                  <a:cubicBezTo>
                    <a:pt x="3442" y="8323"/>
                    <a:pt x="3454" y="8323"/>
                    <a:pt x="3454" y="8335"/>
                  </a:cubicBezTo>
                  <a:cubicBezTo>
                    <a:pt x="3918" y="8883"/>
                    <a:pt x="4418" y="9430"/>
                    <a:pt x="4954" y="9954"/>
                  </a:cubicBezTo>
                  <a:lnTo>
                    <a:pt x="5144" y="10133"/>
                  </a:lnTo>
                  <a:cubicBezTo>
                    <a:pt x="5144" y="10133"/>
                    <a:pt x="5156" y="10145"/>
                    <a:pt x="5156" y="10145"/>
                  </a:cubicBezTo>
                  <a:lnTo>
                    <a:pt x="5466" y="10442"/>
                  </a:lnTo>
                  <a:cubicBezTo>
                    <a:pt x="5478" y="10442"/>
                    <a:pt x="5478" y="10454"/>
                    <a:pt x="5478" y="10454"/>
                  </a:cubicBezTo>
                  <a:lnTo>
                    <a:pt x="5656" y="10609"/>
                  </a:lnTo>
                  <a:cubicBezTo>
                    <a:pt x="5656" y="10609"/>
                    <a:pt x="5680" y="10633"/>
                    <a:pt x="5680" y="10633"/>
                  </a:cubicBezTo>
                  <a:lnTo>
                    <a:pt x="5775" y="10704"/>
                  </a:lnTo>
                  <a:cubicBezTo>
                    <a:pt x="5775" y="10716"/>
                    <a:pt x="5787" y="10728"/>
                    <a:pt x="5787" y="10728"/>
                  </a:cubicBezTo>
                  <a:cubicBezTo>
                    <a:pt x="5787" y="10728"/>
                    <a:pt x="5811" y="10740"/>
                    <a:pt x="5811" y="10740"/>
                  </a:cubicBezTo>
                  <a:lnTo>
                    <a:pt x="5823" y="10752"/>
                  </a:lnTo>
                  <a:cubicBezTo>
                    <a:pt x="5859" y="10788"/>
                    <a:pt x="5894" y="10799"/>
                    <a:pt x="5942" y="10811"/>
                  </a:cubicBezTo>
                  <a:lnTo>
                    <a:pt x="7049" y="10954"/>
                  </a:lnTo>
                  <a:lnTo>
                    <a:pt x="7073" y="10954"/>
                  </a:lnTo>
                  <a:cubicBezTo>
                    <a:pt x="7133" y="10954"/>
                    <a:pt x="7192" y="10930"/>
                    <a:pt x="7240" y="10883"/>
                  </a:cubicBezTo>
                  <a:cubicBezTo>
                    <a:pt x="7288" y="10835"/>
                    <a:pt x="7311" y="10764"/>
                    <a:pt x="7299" y="10692"/>
                  </a:cubicBezTo>
                  <a:lnTo>
                    <a:pt x="7276" y="10597"/>
                  </a:lnTo>
                  <a:cubicBezTo>
                    <a:pt x="7276" y="10573"/>
                    <a:pt x="7264" y="10549"/>
                    <a:pt x="7252" y="10526"/>
                  </a:cubicBezTo>
                  <a:cubicBezTo>
                    <a:pt x="6299" y="8716"/>
                    <a:pt x="5454" y="6823"/>
                    <a:pt x="4740" y="4894"/>
                  </a:cubicBezTo>
                  <a:lnTo>
                    <a:pt x="4704" y="4811"/>
                  </a:lnTo>
                  <a:cubicBezTo>
                    <a:pt x="4692" y="4775"/>
                    <a:pt x="4680" y="4739"/>
                    <a:pt x="4644" y="4715"/>
                  </a:cubicBezTo>
                  <a:cubicBezTo>
                    <a:pt x="3168" y="3418"/>
                    <a:pt x="1763" y="1858"/>
                    <a:pt x="477" y="96"/>
                  </a:cubicBezTo>
                  <a:cubicBezTo>
                    <a:pt x="441" y="48"/>
                    <a:pt x="382" y="12"/>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513576" y="738917"/>
              <a:ext cx="52260" cy="94536"/>
            </a:xfrm>
            <a:custGeom>
              <a:avLst/>
              <a:gdLst/>
              <a:ahLst/>
              <a:cxnLst/>
              <a:rect l="l" t="t" r="r" b="b"/>
              <a:pathLst>
                <a:path w="1204" h="2178" extrusionOk="0">
                  <a:moveTo>
                    <a:pt x="957" y="0"/>
                  </a:moveTo>
                  <a:cubicBezTo>
                    <a:pt x="891" y="0"/>
                    <a:pt x="827" y="27"/>
                    <a:pt x="787" y="82"/>
                  </a:cubicBezTo>
                  <a:cubicBezTo>
                    <a:pt x="406" y="546"/>
                    <a:pt x="155" y="1165"/>
                    <a:pt x="25" y="1915"/>
                  </a:cubicBezTo>
                  <a:cubicBezTo>
                    <a:pt x="1" y="2034"/>
                    <a:pt x="84" y="2153"/>
                    <a:pt x="215" y="2177"/>
                  </a:cubicBezTo>
                  <a:lnTo>
                    <a:pt x="251" y="2177"/>
                  </a:lnTo>
                  <a:cubicBezTo>
                    <a:pt x="358" y="2177"/>
                    <a:pt x="453" y="2094"/>
                    <a:pt x="465" y="1987"/>
                  </a:cubicBezTo>
                  <a:cubicBezTo>
                    <a:pt x="584" y="1320"/>
                    <a:pt x="798" y="772"/>
                    <a:pt x="1132" y="356"/>
                  </a:cubicBezTo>
                  <a:cubicBezTo>
                    <a:pt x="1203" y="260"/>
                    <a:pt x="1191" y="129"/>
                    <a:pt x="1096" y="46"/>
                  </a:cubicBezTo>
                  <a:cubicBezTo>
                    <a:pt x="1055" y="15"/>
                    <a:pt x="1006"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579726" y="700590"/>
              <a:ext cx="59986" cy="28995"/>
            </a:xfrm>
            <a:custGeom>
              <a:avLst/>
              <a:gdLst/>
              <a:ahLst/>
              <a:cxnLst/>
              <a:rect l="l" t="t" r="r" b="b"/>
              <a:pathLst>
                <a:path w="1382" h="668" extrusionOk="0">
                  <a:moveTo>
                    <a:pt x="1144" y="0"/>
                  </a:moveTo>
                  <a:cubicBezTo>
                    <a:pt x="1068" y="0"/>
                    <a:pt x="647" y="10"/>
                    <a:pt x="155" y="250"/>
                  </a:cubicBezTo>
                  <a:cubicBezTo>
                    <a:pt x="48" y="298"/>
                    <a:pt x="1" y="429"/>
                    <a:pt x="48" y="548"/>
                  </a:cubicBezTo>
                  <a:cubicBezTo>
                    <a:pt x="96" y="619"/>
                    <a:pt x="167" y="667"/>
                    <a:pt x="251" y="667"/>
                  </a:cubicBezTo>
                  <a:cubicBezTo>
                    <a:pt x="286" y="667"/>
                    <a:pt x="322" y="667"/>
                    <a:pt x="346" y="643"/>
                  </a:cubicBezTo>
                  <a:cubicBezTo>
                    <a:pt x="729" y="462"/>
                    <a:pt x="1056" y="453"/>
                    <a:pt x="1129" y="453"/>
                  </a:cubicBezTo>
                  <a:cubicBezTo>
                    <a:pt x="1137" y="453"/>
                    <a:pt x="1142" y="453"/>
                    <a:pt x="1144" y="453"/>
                  </a:cubicBezTo>
                  <a:cubicBezTo>
                    <a:pt x="1263" y="453"/>
                    <a:pt x="1370" y="358"/>
                    <a:pt x="1370" y="227"/>
                  </a:cubicBezTo>
                  <a:cubicBezTo>
                    <a:pt x="1382" y="108"/>
                    <a:pt x="1287" y="0"/>
                    <a:pt x="1156" y="0"/>
                  </a:cubicBezTo>
                  <a:cubicBezTo>
                    <a:pt x="1155" y="0"/>
                    <a:pt x="1151"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25736" y="1503686"/>
              <a:ext cx="278052" cy="110639"/>
            </a:xfrm>
            <a:custGeom>
              <a:avLst/>
              <a:gdLst/>
              <a:ahLst/>
              <a:cxnLst/>
              <a:rect l="l" t="t" r="r" b="b"/>
              <a:pathLst>
                <a:path w="6406" h="2549" extrusionOk="0">
                  <a:moveTo>
                    <a:pt x="410" y="0"/>
                  </a:moveTo>
                  <a:cubicBezTo>
                    <a:pt x="368" y="0"/>
                    <a:pt x="325" y="13"/>
                    <a:pt x="286" y="36"/>
                  </a:cubicBezTo>
                  <a:cubicBezTo>
                    <a:pt x="238" y="72"/>
                    <a:pt x="191" y="132"/>
                    <a:pt x="191" y="191"/>
                  </a:cubicBezTo>
                  <a:lnTo>
                    <a:pt x="12" y="1537"/>
                  </a:lnTo>
                  <a:cubicBezTo>
                    <a:pt x="0" y="1596"/>
                    <a:pt x="12" y="1656"/>
                    <a:pt x="48" y="1703"/>
                  </a:cubicBezTo>
                  <a:cubicBezTo>
                    <a:pt x="84" y="1751"/>
                    <a:pt x="143" y="1787"/>
                    <a:pt x="203" y="1787"/>
                  </a:cubicBezTo>
                  <a:lnTo>
                    <a:pt x="5882" y="2549"/>
                  </a:lnTo>
                  <a:lnTo>
                    <a:pt x="5918" y="2549"/>
                  </a:lnTo>
                  <a:cubicBezTo>
                    <a:pt x="5965" y="2549"/>
                    <a:pt x="6013" y="2537"/>
                    <a:pt x="6049" y="2501"/>
                  </a:cubicBezTo>
                  <a:cubicBezTo>
                    <a:pt x="6096" y="2465"/>
                    <a:pt x="6120" y="2418"/>
                    <a:pt x="6132" y="2358"/>
                  </a:cubicBezTo>
                  <a:lnTo>
                    <a:pt x="6394" y="358"/>
                  </a:lnTo>
                  <a:cubicBezTo>
                    <a:pt x="6406" y="286"/>
                    <a:pt x="6382" y="215"/>
                    <a:pt x="6323" y="155"/>
                  </a:cubicBezTo>
                  <a:cubicBezTo>
                    <a:pt x="6283" y="124"/>
                    <a:pt x="6233" y="108"/>
                    <a:pt x="6182" y="108"/>
                  </a:cubicBezTo>
                  <a:cubicBezTo>
                    <a:pt x="6157" y="108"/>
                    <a:pt x="6132" y="112"/>
                    <a:pt x="6108" y="120"/>
                  </a:cubicBezTo>
                  <a:cubicBezTo>
                    <a:pt x="5200" y="425"/>
                    <a:pt x="4322" y="537"/>
                    <a:pt x="3523" y="537"/>
                  </a:cubicBezTo>
                  <a:cubicBezTo>
                    <a:pt x="2236" y="537"/>
                    <a:pt x="1152" y="248"/>
                    <a:pt x="477" y="13"/>
                  </a:cubicBezTo>
                  <a:cubicBezTo>
                    <a:pt x="456" y="4"/>
                    <a:pt x="43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7"/>
          <p:cNvGrpSpPr/>
          <p:nvPr/>
        </p:nvGrpSpPr>
        <p:grpSpPr>
          <a:xfrm>
            <a:off x="7002872" y="373844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3F8BAB54-A7B3-3746-A16D-034B80663395}"/>
              </a:ext>
            </a:extLst>
          </p:cNvPr>
          <p:cNvSpPr>
            <a:spLocks noGrp="1"/>
          </p:cNvSpPr>
          <p:nvPr>
            <p:ph type="subTitle" idx="1"/>
          </p:nvPr>
        </p:nvSpPr>
        <p:spPr>
          <a:xfrm>
            <a:off x="285121" y="3357468"/>
            <a:ext cx="3708808" cy="702600"/>
          </a:xfrm>
          <a:solidFill>
            <a:schemeClr val="accent3">
              <a:lumMod val="20000"/>
              <a:lumOff val="80000"/>
            </a:schemeClr>
          </a:solidFill>
        </p:spPr>
        <p:txBody>
          <a:bodyPr/>
          <a:lstStyle/>
          <a:p>
            <a:r>
              <a:rPr lang="en-US" sz="1800" dirty="0">
                <a:latin typeface="Times New Roman" panose="02020603050405020304" pitchFamily="18" charset="0"/>
                <a:cs typeface="Times New Roman" panose="02020603050405020304" pitchFamily="18" charset="0"/>
              </a:rPr>
              <a:t>Y</a:t>
            </a:r>
            <a:r>
              <a:rPr lang="en-VN" sz="1800" dirty="0">
                <a:latin typeface="Times New Roman" panose="02020603050405020304" pitchFamily="18" charset="0"/>
                <a:cs typeface="Times New Roman" panose="02020603050405020304" pitchFamily="18" charset="0"/>
              </a:rPr>
              <a:t>êu nước thời Covid.</a:t>
            </a:r>
          </a:p>
        </p:txBody>
      </p:sp>
      <p:pic>
        <p:nvPicPr>
          <p:cNvPr id="7170" name="Picture 2" descr="Đoàn kết là sức mạnh để vượt qua COVID-19">
            <a:extLst>
              <a:ext uri="{FF2B5EF4-FFF2-40B4-BE49-F238E27FC236}">
                <a16:creationId xmlns:a16="http://schemas.microsoft.com/office/drawing/2014/main" id="{C3F5CC39-CD2B-0547-93CB-37A9DA077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6507" cy="31218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9B4A5C6-128E-F54C-AA3A-0C5A9B038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875816"/>
            <a:ext cx="4570723" cy="32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100"/>
                                        <p:tgtEl>
                                          <p:spTgt spid="7172"/>
                                        </p:tgtEl>
                                      </p:cBhvr>
                                    </p:animEffect>
                                    <p:anim calcmode="lin" valueType="num">
                                      <p:cBhvr>
                                        <p:cTn id="13" dur="400" fill="hold"/>
                                        <p:tgtEl>
                                          <p:spTgt spid="7172"/>
                                        </p:tgtEl>
                                        <p:attrNameLst>
                                          <p:attrName>ppt_x</p:attrName>
                                        </p:attrNameLst>
                                      </p:cBhvr>
                                      <p:tavLst>
                                        <p:tav tm="0">
                                          <p:val>
                                            <p:strVal val="#ppt_x"/>
                                          </p:val>
                                        </p:tav>
                                        <p:tav tm="100000">
                                          <p:val>
                                            <p:strVal val="#ppt_x"/>
                                          </p:val>
                                        </p:tav>
                                      </p:tavLst>
                                    </p:anim>
                                    <p:anim calcmode="lin" valueType="num">
                                      <p:cBhvr>
                                        <p:cTn id="14" dur="400" fill="hold"/>
                                        <p:tgtEl>
                                          <p:spTgt spid="717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1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1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8" name="Google Shape;478;p37"/>
          <p:cNvSpPr/>
          <p:nvPr/>
        </p:nvSpPr>
        <p:spPr>
          <a:xfrm>
            <a:off x="7624383" y="359402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7"/>
          <p:cNvGrpSpPr/>
          <p:nvPr/>
        </p:nvGrpSpPr>
        <p:grpSpPr>
          <a:xfrm rot="419452">
            <a:off x="7791961" y="383931"/>
            <a:ext cx="1078016" cy="1203809"/>
            <a:chOff x="7395774" y="663825"/>
            <a:chExt cx="851177" cy="950500"/>
          </a:xfrm>
        </p:grpSpPr>
        <p:sp>
          <p:nvSpPr>
            <p:cNvPr id="481" name="Google Shape;481;p37"/>
            <p:cNvSpPr/>
            <p:nvPr/>
          </p:nvSpPr>
          <p:spPr>
            <a:xfrm>
              <a:off x="7692928" y="1320036"/>
              <a:ext cx="47051" cy="126829"/>
            </a:xfrm>
            <a:custGeom>
              <a:avLst/>
              <a:gdLst/>
              <a:ahLst/>
              <a:cxnLst/>
              <a:rect l="l" t="t" r="r" b="b"/>
              <a:pathLst>
                <a:path w="1084" h="2922" extrusionOk="0">
                  <a:moveTo>
                    <a:pt x="237" y="0"/>
                  </a:moveTo>
                  <a:cubicBezTo>
                    <a:pt x="221" y="0"/>
                    <a:pt x="206" y="2"/>
                    <a:pt x="191" y="5"/>
                  </a:cubicBezTo>
                  <a:cubicBezTo>
                    <a:pt x="72" y="41"/>
                    <a:pt x="0" y="160"/>
                    <a:pt x="24" y="279"/>
                  </a:cubicBezTo>
                  <a:lnTo>
                    <a:pt x="619" y="2755"/>
                  </a:lnTo>
                  <a:cubicBezTo>
                    <a:pt x="643" y="2862"/>
                    <a:pt x="726" y="2922"/>
                    <a:pt x="834" y="2922"/>
                  </a:cubicBezTo>
                  <a:lnTo>
                    <a:pt x="881" y="2922"/>
                  </a:lnTo>
                  <a:cubicBezTo>
                    <a:pt x="1000" y="2898"/>
                    <a:pt x="1084" y="2767"/>
                    <a:pt x="1048" y="2648"/>
                  </a:cubicBezTo>
                  <a:lnTo>
                    <a:pt x="465" y="172"/>
                  </a:lnTo>
                  <a:cubicBezTo>
                    <a:pt x="433" y="68"/>
                    <a:pt x="339"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819021" y="1342259"/>
              <a:ext cx="62069" cy="118062"/>
            </a:xfrm>
            <a:custGeom>
              <a:avLst/>
              <a:gdLst/>
              <a:ahLst/>
              <a:cxnLst/>
              <a:rect l="l" t="t" r="r" b="b"/>
              <a:pathLst>
                <a:path w="1430" h="2720" extrusionOk="0">
                  <a:moveTo>
                    <a:pt x="1171" y="0"/>
                  </a:moveTo>
                  <a:cubicBezTo>
                    <a:pt x="1086" y="0"/>
                    <a:pt x="1001" y="54"/>
                    <a:pt x="965" y="136"/>
                  </a:cubicBezTo>
                  <a:lnTo>
                    <a:pt x="48" y="2422"/>
                  </a:lnTo>
                  <a:cubicBezTo>
                    <a:pt x="0" y="2529"/>
                    <a:pt x="48" y="2660"/>
                    <a:pt x="167" y="2708"/>
                  </a:cubicBezTo>
                  <a:cubicBezTo>
                    <a:pt x="191" y="2719"/>
                    <a:pt x="227" y="2719"/>
                    <a:pt x="250" y="2719"/>
                  </a:cubicBezTo>
                  <a:cubicBezTo>
                    <a:pt x="346" y="2719"/>
                    <a:pt x="429" y="2672"/>
                    <a:pt x="453" y="2589"/>
                  </a:cubicBezTo>
                  <a:lnTo>
                    <a:pt x="1381" y="303"/>
                  </a:lnTo>
                  <a:cubicBezTo>
                    <a:pt x="1429" y="195"/>
                    <a:pt x="1370" y="64"/>
                    <a:pt x="1250" y="17"/>
                  </a:cubicBezTo>
                  <a:cubicBezTo>
                    <a:pt x="1225" y="5"/>
                    <a:pt x="1198" y="0"/>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767846" y="1338657"/>
              <a:ext cx="33639" cy="114936"/>
            </a:xfrm>
            <a:custGeom>
              <a:avLst/>
              <a:gdLst/>
              <a:ahLst/>
              <a:cxnLst/>
              <a:rect l="l" t="t" r="r" b="b"/>
              <a:pathLst>
                <a:path w="775" h="2648" extrusionOk="0">
                  <a:moveTo>
                    <a:pt x="519" y="0"/>
                  </a:moveTo>
                  <a:cubicBezTo>
                    <a:pt x="415" y="0"/>
                    <a:pt x="321" y="79"/>
                    <a:pt x="310" y="195"/>
                  </a:cubicBezTo>
                  <a:lnTo>
                    <a:pt x="12" y="2398"/>
                  </a:lnTo>
                  <a:cubicBezTo>
                    <a:pt x="1" y="2517"/>
                    <a:pt x="84" y="2636"/>
                    <a:pt x="215" y="2648"/>
                  </a:cubicBezTo>
                  <a:lnTo>
                    <a:pt x="239" y="2648"/>
                  </a:lnTo>
                  <a:cubicBezTo>
                    <a:pt x="346" y="2648"/>
                    <a:pt x="441" y="2564"/>
                    <a:pt x="465" y="2457"/>
                  </a:cubicBezTo>
                  <a:lnTo>
                    <a:pt x="751" y="255"/>
                  </a:lnTo>
                  <a:cubicBezTo>
                    <a:pt x="774" y="124"/>
                    <a:pt x="679" y="16"/>
                    <a:pt x="560" y="5"/>
                  </a:cubicBezTo>
                  <a:cubicBezTo>
                    <a:pt x="546" y="2"/>
                    <a:pt x="533" y="0"/>
                    <a:pt x="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5736" y="1417873"/>
              <a:ext cx="286343" cy="196451"/>
            </a:xfrm>
            <a:custGeom>
              <a:avLst/>
              <a:gdLst/>
              <a:ahLst/>
              <a:cxnLst/>
              <a:rect l="l" t="t" r="r" b="b"/>
              <a:pathLst>
                <a:path w="6597" h="4526" extrusionOk="0">
                  <a:moveTo>
                    <a:pt x="680" y="0"/>
                  </a:moveTo>
                  <a:cubicBezTo>
                    <a:pt x="569" y="0"/>
                    <a:pt x="464" y="80"/>
                    <a:pt x="453" y="192"/>
                  </a:cubicBezTo>
                  <a:lnTo>
                    <a:pt x="12" y="3514"/>
                  </a:lnTo>
                  <a:cubicBezTo>
                    <a:pt x="0" y="3573"/>
                    <a:pt x="12" y="3633"/>
                    <a:pt x="48" y="3680"/>
                  </a:cubicBezTo>
                  <a:cubicBezTo>
                    <a:pt x="84" y="3728"/>
                    <a:pt x="143" y="3764"/>
                    <a:pt x="203" y="3764"/>
                  </a:cubicBezTo>
                  <a:lnTo>
                    <a:pt x="5882" y="4526"/>
                  </a:lnTo>
                  <a:lnTo>
                    <a:pt x="5918" y="4526"/>
                  </a:lnTo>
                  <a:cubicBezTo>
                    <a:pt x="5965" y="4526"/>
                    <a:pt x="6013" y="4514"/>
                    <a:pt x="6049" y="4478"/>
                  </a:cubicBezTo>
                  <a:cubicBezTo>
                    <a:pt x="6096" y="4442"/>
                    <a:pt x="6120" y="4395"/>
                    <a:pt x="6132" y="4335"/>
                  </a:cubicBezTo>
                  <a:lnTo>
                    <a:pt x="6573" y="1013"/>
                  </a:lnTo>
                  <a:cubicBezTo>
                    <a:pt x="6596" y="882"/>
                    <a:pt x="6501" y="775"/>
                    <a:pt x="6382" y="751"/>
                  </a:cubicBezTo>
                  <a:lnTo>
                    <a:pt x="703" y="1"/>
                  </a:lnTo>
                  <a:cubicBezTo>
                    <a:pt x="695" y="0"/>
                    <a:pt x="688"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7395774" y="663825"/>
              <a:ext cx="851172" cy="698821"/>
            </a:xfrm>
            <a:custGeom>
              <a:avLst/>
              <a:gdLst/>
              <a:ahLst/>
              <a:cxnLst/>
              <a:rect l="l" t="t" r="r" b="b"/>
              <a:pathLst>
                <a:path w="19610" h="16100" extrusionOk="0">
                  <a:moveTo>
                    <a:pt x="5911" y="0"/>
                  </a:moveTo>
                  <a:cubicBezTo>
                    <a:pt x="3817" y="0"/>
                    <a:pt x="2048" y="1619"/>
                    <a:pt x="1393" y="4133"/>
                  </a:cubicBezTo>
                  <a:cubicBezTo>
                    <a:pt x="0" y="9539"/>
                    <a:pt x="6703" y="15278"/>
                    <a:pt x="6989" y="15516"/>
                  </a:cubicBezTo>
                  <a:cubicBezTo>
                    <a:pt x="7025" y="15552"/>
                    <a:pt x="7060" y="15563"/>
                    <a:pt x="7108" y="15575"/>
                  </a:cubicBezTo>
                  <a:lnTo>
                    <a:pt x="8954" y="15813"/>
                  </a:lnTo>
                  <a:lnTo>
                    <a:pt x="11085" y="16099"/>
                  </a:lnTo>
                  <a:lnTo>
                    <a:pt x="11121" y="16099"/>
                  </a:lnTo>
                  <a:cubicBezTo>
                    <a:pt x="11144" y="16099"/>
                    <a:pt x="11180" y="16099"/>
                    <a:pt x="11216" y="16075"/>
                  </a:cubicBezTo>
                  <a:cubicBezTo>
                    <a:pt x="11549" y="15921"/>
                    <a:pt x="19514" y="12134"/>
                    <a:pt x="19586" y="6562"/>
                  </a:cubicBezTo>
                  <a:cubicBezTo>
                    <a:pt x="19610" y="3907"/>
                    <a:pt x="18288" y="1859"/>
                    <a:pt x="16193" y="1347"/>
                  </a:cubicBezTo>
                  <a:cubicBezTo>
                    <a:pt x="15902" y="1276"/>
                    <a:pt x="15591" y="1237"/>
                    <a:pt x="15267" y="1237"/>
                  </a:cubicBezTo>
                  <a:cubicBezTo>
                    <a:pt x="13761" y="1237"/>
                    <a:pt x="11971" y="2085"/>
                    <a:pt x="10609" y="4467"/>
                  </a:cubicBezTo>
                  <a:cubicBezTo>
                    <a:pt x="9763" y="1240"/>
                    <a:pt x="7727" y="38"/>
                    <a:pt x="6025" y="2"/>
                  </a:cubicBezTo>
                  <a:cubicBezTo>
                    <a:pt x="5987" y="1"/>
                    <a:pt x="5949" y="0"/>
                    <a:pt x="5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95774" y="663825"/>
              <a:ext cx="367988" cy="682283"/>
            </a:xfrm>
            <a:custGeom>
              <a:avLst/>
              <a:gdLst/>
              <a:ahLst/>
              <a:cxnLst/>
              <a:rect l="l" t="t" r="r" b="b"/>
              <a:pathLst>
                <a:path w="8478" h="15719" extrusionOk="0">
                  <a:moveTo>
                    <a:pt x="5921" y="0"/>
                  </a:moveTo>
                  <a:cubicBezTo>
                    <a:pt x="5409" y="0"/>
                    <a:pt x="4896" y="99"/>
                    <a:pt x="4405" y="300"/>
                  </a:cubicBezTo>
                  <a:cubicBezTo>
                    <a:pt x="2965" y="895"/>
                    <a:pt x="1869" y="2300"/>
                    <a:pt x="1393" y="4133"/>
                  </a:cubicBezTo>
                  <a:cubicBezTo>
                    <a:pt x="0" y="9539"/>
                    <a:pt x="6703" y="15278"/>
                    <a:pt x="6989" y="15516"/>
                  </a:cubicBezTo>
                  <a:cubicBezTo>
                    <a:pt x="7025" y="15552"/>
                    <a:pt x="7060" y="15563"/>
                    <a:pt x="7108" y="15575"/>
                  </a:cubicBezTo>
                  <a:lnTo>
                    <a:pt x="8215" y="15718"/>
                  </a:lnTo>
                  <a:lnTo>
                    <a:pt x="8239" y="15718"/>
                  </a:lnTo>
                  <a:cubicBezTo>
                    <a:pt x="8299" y="15718"/>
                    <a:pt x="8358" y="15694"/>
                    <a:pt x="8406" y="15647"/>
                  </a:cubicBezTo>
                  <a:cubicBezTo>
                    <a:pt x="8454" y="15599"/>
                    <a:pt x="8477" y="15528"/>
                    <a:pt x="8465" y="15456"/>
                  </a:cubicBezTo>
                  <a:lnTo>
                    <a:pt x="8442" y="15361"/>
                  </a:lnTo>
                  <a:cubicBezTo>
                    <a:pt x="8442" y="15337"/>
                    <a:pt x="8430" y="15313"/>
                    <a:pt x="8418" y="15290"/>
                  </a:cubicBezTo>
                  <a:cubicBezTo>
                    <a:pt x="7465" y="13480"/>
                    <a:pt x="6620" y="11587"/>
                    <a:pt x="5906" y="9658"/>
                  </a:cubicBezTo>
                  <a:cubicBezTo>
                    <a:pt x="5465" y="8455"/>
                    <a:pt x="5001" y="7062"/>
                    <a:pt x="5072" y="5646"/>
                  </a:cubicBezTo>
                  <a:cubicBezTo>
                    <a:pt x="5167" y="3812"/>
                    <a:pt x="6251" y="2026"/>
                    <a:pt x="7834" y="1097"/>
                  </a:cubicBezTo>
                  <a:cubicBezTo>
                    <a:pt x="7846" y="1085"/>
                    <a:pt x="7858" y="1074"/>
                    <a:pt x="7882" y="1062"/>
                  </a:cubicBezTo>
                  <a:lnTo>
                    <a:pt x="8013" y="907"/>
                  </a:lnTo>
                  <a:cubicBezTo>
                    <a:pt x="8061" y="859"/>
                    <a:pt x="8084" y="800"/>
                    <a:pt x="8073" y="728"/>
                  </a:cubicBezTo>
                  <a:cubicBezTo>
                    <a:pt x="8073" y="657"/>
                    <a:pt x="8025" y="597"/>
                    <a:pt x="7965" y="562"/>
                  </a:cubicBezTo>
                  <a:cubicBezTo>
                    <a:pt x="7330" y="189"/>
                    <a:pt x="6627" y="0"/>
                    <a:pt x="5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7814898" y="717648"/>
              <a:ext cx="432053" cy="644998"/>
            </a:xfrm>
            <a:custGeom>
              <a:avLst/>
              <a:gdLst/>
              <a:ahLst/>
              <a:cxnLst/>
              <a:rect l="l" t="t" r="r" b="b"/>
              <a:pathLst>
                <a:path w="9954" h="14860" extrusionOk="0">
                  <a:moveTo>
                    <a:pt x="5606" y="1"/>
                  </a:moveTo>
                  <a:cubicBezTo>
                    <a:pt x="5199" y="1"/>
                    <a:pt x="4787" y="63"/>
                    <a:pt x="4382" y="191"/>
                  </a:cubicBezTo>
                  <a:cubicBezTo>
                    <a:pt x="4322" y="203"/>
                    <a:pt x="4274" y="250"/>
                    <a:pt x="4251" y="298"/>
                  </a:cubicBezTo>
                  <a:cubicBezTo>
                    <a:pt x="4227" y="357"/>
                    <a:pt x="4227" y="429"/>
                    <a:pt x="4239" y="488"/>
                  </a:cubicBezTo>
                  <a:lnTo>
                    <a:pt x="4286" y="596"/>
                  </a:lnTo>
                  <a:cubicBezTo>
                    <a:pt x="4298" y="631"/>
                    <a:pt x="4322" y="655"/>
                    <a:pt x="4334" y="679"/>
                  </a:cubicBezTo>
                  <a:cubicBezTo>
                    <a:pt x="5620" y="1989"/>
                    <a:pt x="6203" y="3989"/>
                    <a:pt x="5810" y="5787"/>
                  </a:cubicBezTo>
                  <a:cubicBezTo>
                    <a:pt x="5513" y="7180"/>
                    <a:pt x="4703" y="8406"/>
                    <a:pt x="3953" y="9442"/>
                  </a:cubicBezTo>
                  <a:cubicBezTo>
                    <a:pt x="2774" y="11109"/>
                    <a:pt x="1453" y="12716"/>
                    <a:pt x="60" y="14216"/>
                  </a:cubicBezTo>
                  <a:cubicBezTo>
                    <a:pt x="12" y="14264"/>
                    <a:pt x="0" y="14323"/>
                    <a:pt x="0" y="14371"/>
                  </a:cubicBezTo>
                  <a:lnTo>
                    <a:pt x="0" y="14478"/>
                  </a:lnTo>
                  <a:cubicBezTo>
                    <a:pt x="0" y="14585"/>
                    <a:pt x="83" y="14681"/>
                    <a:pt x="191" y="14693"/>
                  </a:cubicBezTo>
                  <a:lnTo>
                    <a:pt x="1429" y="14859"/>
                  </a:lnTo>
                  <a:lnTo>
                    <a:pt x="1465" y="14859"/>
                  </a:lnTo>
                  <a:cubicBezTo>
                    <a:pt x="1488" y="14859"/>
                    <a:pt x="1524" y="14859"/>
                    <a:pt x="1560" y="14835"/>
                  </a:cubicBezTo>
                  <a:cubicBezTo>
                    <a:pt x="1893" y="14681"/>
                    <a:pt x="9858" y="10894"/>
                    <a:pt x="9930" y="5322"/>
                  </a:cubicBezTo>
                  <a:cubicBezTo>
                    <a:pt x="9954" y="3382"/>
                    <a:pt x="9239" y="1739"/>
                    <a:pt x="7977" y="786"/>
                  </a:cubicBezTo>
                  <a:cubicBezTo>
                    <a:pt x="7277" y="271"/>
                    <a:pt x="6453" y="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814898" y="1232486"/>
              <a:ext cx="216548" cy="130172"/>
            </a:xfrm>
            <a:custGeom>
              <a:avLst/>
              <a:gdLst/>
              <a:ahLst/>
              <a:cxnLst/>
              <a:rect l="l" t="t" r="r" b="b"/>
              <a:pathLst>
                <a:path w="4989" h="2999" extrusionOk="0">
                  <a:moveTo>
                    <a:pt x="2222" y="1"/>
                  </a:moveTo>
                  <a:cubicBezTo>
                    <a:pt x="2157" y="1"/>
                    <a:pt x="2093" y="28"/>
                    <a:pt x="2048" y="81"/>
                  </a:cubicBezTo>
                  <a:cubicBezTo>
                    <a:pt x="1405" y="867"/>
                    <a:pt x="738" y="1629"/>
                    <a:pt x="60" y="2355"/>
                  </a:cubicBezTo>
                  <a:cubicBezTo>
                    <a:pt x="12" y="2403"/>
                    <a:pt x="0" y="2462"/>
                    <a:pt x="0" y="2510"/>
                  </a:cubicBezTo>
                  <a:lnTo>
                    <a:pt x="0" y="2617"/>
                  </a:lnTo>
                  <a:cubicBezTo>
                    <a:pt x="0" y="2724"/>
                    <a:pt x="83" y="2820"/>
                    <a:pt x="191" y="2832"/>
                  </a:cubicBezTo>
                  <a:lnTo>
                    <a:pt x="1429" y="2998"/>
                  </a:lnTo>
                  <a:lnTo>
                    <a:pt x="1453" y="2998"/>
                  </a:lnTo>
                  <a:cubicBezTo>
                    <a:pt x="1488" y="2998"/>
                    <a:pt x="1536" y="2986"/>
                    <a:pt x="1572" y="2974"/>
                  </a:cubicBezTo>
                  <a:cubicBezTo>
                    <a:pt x="1572" y="2974"/>
                    <a:pt x="1572" y="2974"/>
                    <a:pt x="1584" y="2963"/>
                  </a:cubicBezTo>
                  <a:lnTo>
                    <a:pt x="1595" y="2963"/>
                  </a:lnTo>
                  <a:lnTo>
                    <a:pt x="1512" y="2748"/>
                  </a:lnTo>
                  <a:lnTo>
                    <a:pt x="1619" y="2951"/>
                  </a:lnTo>
                  <a:cubicBezTo>
                    <a:pt x="1619" y="2951"/>
                    <a:pt x="1631" y="2939"/>
                    <a:pt x="1631" y="2939"/>
                  </a:cubicBezTo>
                  <a:lnTo>
                    <a:pt x="1643" y="2939"/>
                  </a:lnTo>
                  <a:cubicBezTo>
                    <a:pt x="1643" y="2939"/>
                    <a:pt x="1679" y="2927"/>
                    <a:pt x="1679" y="2927"/>
                  </a:cubicBezTo>
                  <a:cubicBezTo>
                    <a:pt x="1750" y="2891"/>
                    <a:pt x="1846" y="2832"/>
                    <a:pt x="1965" y="2772"/>
                  </a:cubicBezTo>
                  <a:lnTo>
                    <a:pt x="1976" y="2772"/>
                  </a:lnTo>
                  <a:lnTo>
                    <a:pt x="2060" y="2724"/>
                  </a:lnTo>
                  <a:lnTo>
                    <a:pt x="2072" y="2724"/>
                  </a:lnTo>
                  <a:lnTo>
                    <a:pt x="2143" y="2677"/>
                  </a:lnTo>
                  <a:cubicBezTo>
                    <a:pt x="2548" y="2462"/>
                    <a:pt x="3191" y="2105"/>
                    <a:pt x="3917" y="1629"/>
                  </a:cubicBezTo>
                  <a:cubicBezTo>
                    <a:pt x="3977" y="1605"/>
                    <a:pt x="4024" y="1569"/>
                    <a:pt x="4072" y="1534"/>
                  </a:cubicBezTo>
                  <a:lnTo>
                    <a:pt x="4084" y="1534"/>
                  </a:lnTo>
                  <a:lnTo>
                    <a:pt x="4227" y="1427"/>
                  </a:lnTo>
                  <a:lnTo>
                    <a:pt x="4239" y="1427"/>
                  </a:lnTo>
                  <a:cubicBezTo>
                    <a:pt x="4453" y="1272"/>
                    <a:pt x="4667" y="1129"/>
                    <a:pt x="4882" y="974"/>
                  </a:cubicBezTo>
                  <a:cubicBezTo>
                    <a:pt x="4953" y="927"/>
                    <a:pt x="4989" y="831"/>
                    <a:pt x="4965" y="736"/>
                  </a:cubicBezTo>
                  <a:cubicBezTo>
                    <a:pt x="4941" y="653"/>
                    <a:pt x="4870" y="581"/>
                    <a:pt x="4774" y="569"/>
                  </a:cubicBezTo>
                  <a:cubicBezTo>
                    <a:pt x="3953" y="474"/>
                    <a:pt x="3119" y="284"/>
                    <a:pt x="2286" y="10"/>
                  </a:cubicBezTo>
                  <a:cubicBezTo>
                    <a:pt x="2265" y="4"/>
                    <a:pt x="2244" y="1"/>
                    <a:pt x="2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446385" y="870611"/>
              <a:ext cx="317377" cy="475502"/>
            </a:xfrm>
            <a:custGeom>
              <a:avLst/>
              <a:gdLst/>
              <a:ahLst/>
              <a:cxnLst/>
              <a:rect l="l" t="t" r="r" b="b"/>
              <a:pathLst>
                <a:path w="7312" h="10955" extrusionOk="0">
                  <a:moveTo>
                    <a:pt x="322" y="0"/>
                  </a:moveTo>
                  <a:cubicBezTo>
                    <a:pt x="251" y="0"/>
                    <a:pt x="191" y="24"/>
                    <a:pt x="144" y="72"/>
                  </a:cubicBezTo>
                  <a:cubicBezTo>
                    <a:pt x="108" y="108"/>
                    <a:pt x="84" y="155"/>
                    <a:pt x="84" y="203"/>
                  </a:cubicBezTo>
                  <a:cubicBezTo>
                    <a:pt x="1" y="905"/>
                    <a:pt x="49" y="1655"/>
                    <a:pt x="215" y="2417"/>
                  </a:cubicBezTo>
                  <a:cubicBezTo>
                    <a:pt x="227" y="2501"/>
                    <a:pt x="251" y="2572"/>
                    <a:pt x="263" y="2644"/>
                  </a:cubicBezTo>
                  <a:lnTo>
                    <a:pt x="275" y="2667"/>
                  </a:lnTo>
                  <a:cubicBezTo>
                    <a:pt x="287" y="2739"/>
                    <a:pt x="310" y="2810"/>
                    <a:pt x="322" y="2894"/>
                  </a:cubicBezTo>
                  <a:cubicBezTo>
                    <a:pt x="334" y="2894"/>
                    <a:pt x="334" y="2906"/>
                    <a:pt x="334" y="2906"/>
                  </a:cubicBezTo>
                  <a:cubicBezTo>
                    <a:pt x="358" y="2989"/>
                    <a:pt x="370" y="3060"/>
                    <a:pt x="406" y="3132"/>
                  </a:cubicBezTo>
                  <a:cubicBezTo>
                    <a:pt x="406" y="3132"/>
                    <a:pt x="406" y="3156"/>
                    <a:pt x="406" y="3156"/>
                  </a:cubicBezTo>
                  <a:cubicBezTo>
                    <a:pt x="430" y="3227"/>
                    <a:pt x="453" y="3299"/>
                    <a:pt x="477" y="3370"/>
                  </a:cubicBezTo>
                  <a:lnTo>
                    <a:pt x="477" y="3394"/>
                  </a:lnTo>
                  <a:cubicBezTo>
                    <a:pt x="501" y="3465"/>
                    <a:pt x="537" y="3537"/>
                    <a:pt x="560" y="3608"/>
                  </a:cubicBezTo>
                  <a:lnTo>
                    <a:pt x="763" y="3525"/>
                  </a:lnTo>
                  <a:lnTo>
                    <a:pt x="560" y="3632"/>
                  </a:lnTo>
                  <a:cubicBezTo>
                    <a:pt x="596" y="3703"/>
                    <a:pt x="620" y="3775"/>
                    <a:pt x="644" y="3846"/>
                  </a:cubicBezTo>
                  <a:lnTo>
                    <a:pt x="656" y="3858"/>
                  </a:lnTo>
                  <a:cubicBezTo>
                    <a:pt x="680" y="3930"/>
                    <a:pt x="715" y="4001"/>
                    <a:pt x="739" y="4084"/>
                  </a:cubicBezTo>
                  <a:lnTo>
                    <a:pt x="751" y="4096"/>
                  </a:lnTo>
                  <a:cubicBezTo>
                    <a:pt x="775" y="4168"/>
                    <a:pt x="811" y="4239"/>
                    <a:pt x="846" y="4322"/>
                  </a:cubicBezTo>
                  <a:cubicBezTo>
                    <a:pt x="1263" y="5275"/>
                    <a:pt x="1858" y="6263"/>
                    <a:pt x="2608" y="7263"/>
                  </a:cubicBezTo>
                  <a:cubicBezTo>
                    <a:pt x="2656" y="7335"/>
                    <a:pt x="2692" y="7394"/>
                    <a:pt x="2751" y="7454"/>
                  </a:cubicBezTo>
                  <a:cubicBezTo>
                    <a:pt x="2787" y="7513"/>
                    <a:pt x="2835" y="7573"/>
                    <a:pt x="2882" y="7632"/>
                  </a:cubicBezTo>
                  <a:cubicBezTo>
                    <a:pt x="2882" y="7632"/>
                    <a:pt x="2894" y="7644"/>
                    <a:pt x="2894" y="7644"/>
                  </a:cubicBezTo>
                  <a:cubicBezTo>
                    <a:pt x="2930" y="7704"/>
                    <a:pt x="2977" y="7751"/>
                    <a:pt x="3037" y="7823"/>
                  </a:cubicBezTo>
                  <a:cubicBezTo>
                    <a:pt x="3073" y="7882"/>
                    <a:pt x="3120" y="7930"/>
                    <a:pt x="3156" y="7978"/>
                  </a:cubicBezTo>
                  <a:cubicBezTo>
                    <a:pt x="3168" y="7990"/>
                    <a:pt x="3168" y="7990"/>
                    <a:pt x="3168" y="8001"/>
                  </a:cubicBezTo>
                  <a:cubicBezTo>
                    <a:pt x="3216" y="8049"/>
                    <a:pt x="3263" y="8109"/>
                    <a:pt x="3311" y="8168"/>
                  </a:cubicBezTo>
                  <a:cubicBezTo>
                    <a:pt x="3358" y="8216"/>
                    <a:pt x="3406" y="8275"/>
                    <a:pt x="3442" y="8323"/>
                  </a:cubicBezTo>
                  <a:cubicBezTo>
                    <a:pt x="3442" y="8323"/>
                    <a:pt x="3454" y="8323"/>
                    <a:pt x="3454" y="8335"/>
                  </a:cubicBezTo>
                  <a:cubicBezTo>
                    <a:pt x="3918" y="8883"/>
                    <a:pt x="4418" y="9430"/>
                    <a:pt x="4954" y="9954"/>
                  </a:cubicBezTo>
                  <a:lnTo>
                    <a:pt x="5144" y="10133"/>
                  </a:lnTo>
                  <a:cubicBezTo>
                    <a:pt x="5144" y="10133"/>
                    <a:pt x="5156" y="10145"/>
                    <a:pt x="5156" y="10145"/>
                  </a:cubicBezTo>
                  <a:lnTo>
                    <a:pt x="5466" y="10442"/>
                  </a:lnTo>
                  <a:cubicBezTo>
                    <a:pt x="5478" y="10442"/>
                    <a:pt x="5478" y="10454"/>
                    <a:pt x="5478" y="10454"/>
                  </a:cubicBezTo>
                  <a:lnTo>
                    <a:pt x="5656" y="10609"/>
                  </a:lnTo>
                  <a:cubicBezTo>
                    <a:pt x="5656" y="10609"/>
                    <a:pt x="5680" y="10633"/>
                    <a:pt x="5680" y="10633"/>
                  </a:cubicBezTo>
                  <a:lnTo>
                    <a:pt x="5775" y="10704"/>
                  </a:lnTo>
                  <a:cubicBezTo>
                    <a:pt x="5775" y="10716"/>
                    <a:pt x="5787" y="10728"/>
                    <a:pt x="5787" y="10728"/>
                  </a:cubicBezTo>
                  <a:cubicBezTo>
                    <a:pt x="5787" y="10728"/>
                    <a:pt x="5811" y="10740"/>
                    <a:pt x="5811" y="10740"/>
                  </a:cubicBezTo>
                  <a:lnTo>
                    <a:pt x="5823" y="10752"/>
                  </a:lnTo>
                  <a:cubicBezTo>
                    <a:pt x="5859" y="10788"/>
                    <a:pt x="5894" y="10799"/>
                    <a:pt x="5942" y="10811"/>
                  </a:cubicBezTo>
                  <a:lnTo>
                    <a:pt x="7049" y="10954"/>
                  </a:lnTo>
                  <a:lnTo>
                    <a:pt x="7073" y="10954"/>
                  </a:lnTo>
                  <a:cubicBezTo>
                    <a:pt x="7133" y="10954"/>
                    <a:pt x="7192" y="10930"/>
                    <a:pt x="7240" y="10883"/>
                  </a:cubicBezTo>
                  <a:cubicBezTo>
                    <a:pt x="7288" y="10835"/>
                    <a:pt x="7311" y="10764"/>
                    <a:pt x="7299" y="10692"/>
                  </a:cubicBezTo>
                  <a:lnTo>
                    <a:pt x="7276" y="10597"/>
                  </a:lnTo>
                  <a:cubicBezTo>
                    <a:pt x="7276" y="10573"/>
                    <a:pt x="7264" y="10549"/>
                    <a:pt x="7252" y="10526"/>
                  </a:cubicBezTo>
                  <a:cubicBezTo>
                    <a:pt x="6299" y="8716"/>
                    <a:pt x="5454" y="6823"/>
                    <a:pt x="4740" y="4894"/>
                  </a:cubicBezTo>
                  <a:lnTo>
                    <a:pt x="4704" y="4811"/>
                  </a:lnTo>
                  <a:cubicBezTo>
                    <a:pt x="4692" y="4775"/>
                    <a:pt x="4680" y="4739"/>
                    <a:pt x="4644" y="4715"/>
                  </a:cubicBezTo>
                  <a:cubicBezTo>
                    <a:pt x="3168" y="3418"/>
                    <a:pt x="1763" y="1858"/>
                    <a:pt x="477" y="96"/>
                  </a:cubicBezTo>
                  <a:cubicBezTo>
                    <a:pt x="441" y="48"/>
                    <a:pt x="382" y="12"/>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513576" y="738917"/>
              <a:ext cx="52260" cy="94536"/>
            </a:xfrm>
            <a:custGeom>
              <a:avLst/>
              <a:gdLst/>
              <a:ahLst/>
              <a:cxnLst/>
              <a:rect l="l" t="t" r="r" b="b"/>
              <a:pathLst>
                <a:path w="1204" h="2178" extrusionOk="0">
                  <a:moveTo>
                    <a:pt x="957" y="0"/>
                  </a:moveTo>
                  <a:cubicBezTo>
                    <a:pt x="891" y="0"/>
                    <a:pt x="827" y="27"/>
                    <a:pt x="787" y="82"/>
                  </a:cubicBezTo>
                  <a:cubicBezTo>
                    <a:pt x="406" y="546"/>
                    <a:pt x="155" y="1165"/>
                    <a:pt x="25" y="1915"/>
                  </a:cubicBezTo>
                  <a:cubicBezTo>
                    <a:pt x="1" y="2034"/>
                    <a:pt x="84" y="2153"/>
                    <a:pt x="215" y="2177"/>
                  </a:cubicBezTo>
                  <a:lnTo>
                    <a:pt x="251" y="2177"/>
                  </a:lnTo>
                  <a:cubicBezTo>
                    <a:pt x="358" y="2177"/>
                    <a:pt x="453" y="2094"/>
                    <a:pt x="465" y="1987"/>
                  </a:cubicBezTo>
                  <a:cubicBezTo>
                    <a:pt x="584" y="1320"/>
                    <a:pt x="798" y="772"/>
                    <a:pt x="1132" y="356"/>
                  </a:cubicBezTo>
                  <a:cubicBezTo>
                    <a:pt x="1203" y="260"/>
                    <a:pt x="1191" y="129"/>
                    <a:pt x="1096" y="46"/>
                  </a:cubicBezTo>
                  <a:cubicBezTo>
                    <a:pt x="1055" y="15"/>
                    <a:pt x="1006"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579726" y="700590"/>
              <a:ext cx="59986" cy="28995"/>
            </a:xfrm>
            <a:custGeom>
              <a:avLst/>
              <a:gdLst/>
              <a:ahLst/>
              <a:cxnLst/>
              <a:rect l="l" t="t" r="r" b="b"/>
              <a:pathLst>
                <a:path w="1382" h="668" extrusionOk="0">
                  <a:moveTo>
                    <a:pt x="1144" y="0"/>
                  </a:moveTo>
                  <a:cubicBezTo>
                    <a:pt x="1068" y="0"/>
                    <a:pt x="647" y="10"/>
                    <a:pt x="155" y="250"/>
                  </a:cubicBezTo>
                  <a:cubicBezTo>
                    <a:pt x="48" y="298"/>
                    <a:pt x="1" y="429"/>
                    <a:pt x="48" y="548"/>
                  </a:cubicBezTo>
                  <a:cubicBezTo>
                    <a:pt x="96" y="619"/>
                    <a:pt x="167" y="667"/>
                    <a:pt x="251" y="667"/>
                  </a:cubicBezTo>
                  <a:cubicBezTo>
                    <a:pt x="286" y="667"/>
                    <a:pt x="322" y="667"/>
                    <a:pt x="346" y="643"/>
                  </a:cubicBezTo>
                  <a:cubicBezTo>
                    <a:pt x="729" y="462"/>
                    <a:pt x="1056" y="453"/>
                    <a:pt x="1129" y="453"/>
                  </a:cubicBezTo>
                  <a:cubicBezTo>
                    <a:pt x="1137" y="453"/>
                    <a:pt x="1142" y="453"/>
                    <a:pt x="1144" y="453"/>
                  </a:cubicBezTo>
                  <a:cubicBezTo>
                    <a:pt x="1263" y="453"/>
                    <a:pt x="1370" y="358"/>
                    <a:pt x="1370" y="227"/>
                  </a:cubicBezTo>
                  <a:cubicBezTo>
                    <a:pt x="1382" y="108"/>
                    <a:pt x="1287" y="0"/>
                    <a:pt x="1156" y="0"/>
                  </a:cubicBezTo>
                  <a:cubicBezTo>
                    <a:pt x="1155" y="0"/>
                    <a:pt x="1151"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25736" y="1503686"/>
              <a:ext cx="278052" cy="110639"/>
            </a:xfrm>
            <a:custGeom>
              <a:avLst/>
              <a:gdLst/>
              <a:ahLst/>
              <a:cxnLst/>
              <a:rect l="l" t="t" r="r" b="b"/>
              <a:pathLst>
                <a:path w="6406" h="2549" extrusionOk="0">
                  <a:moveTo>
                    <a:pt x="410" y="0"/>
                  </a:moveTo>
                  <a:cubicBezTo>
                    <a:pt x="368" y="0"/>
                    <a:pt x="325" y="13"/>
                    <a:pt x="286" y="36"/>
                  </a:cubicBezTo>
                  <a:cubicBezTo>
                    <a:pt x="238" y="72"/>
                    <a:pt x="191" y="132"/>
                    <a:pt x="191" y="191"/>
                  </a:cubicBezTo>
                  <a:lnTo>
                    <a:pt x="12" y="1537"/>
                  </a:lnTo>
                  <a:cubicBezTo>
                    <a:pt x="0" y="1596"/>
                    <a:pt x="12" y="1656"/>
                    <a:pt x="48" y="1703"/>
                  </a:cubicBezTo>
                  <a:cubicBezTo>
                    <a:pt x="84" y="1751"/>
                    <a:pt x="143" y="1787"/>
                    <a:pt x="203" y="1787"/>
                  </a:cubicBezTo>
                  <a:lnTo>
                    <a:pt x="5882" y="2549"/>
                  </a:lnTo>
                  <a:lnTo>
                    <a:pt x="5918" y="2549"/>
                  </a:lnTo>
                  <a:cubicBezTo>
                    <a:pt x="5965" y="2549"/>
                    <a:pt x="6013" y="2537"/>
                    <a:pt x="6049" y="2501"/>
                  </a:cubicBezTo>
                  <a:cubicBezTo>
                    <a:pt x="6096" y="2465"/>
                    <a:pt x="6120" y="2418"/>
                    <a:pt x="6132" y="2358"/>
                  </a:cubicBezTo>
                  <a:lnTo>
                    <a:pt x="6394" y="358"/>
                  </a:lnTo>
                  <a:cubicBezTo>
                    <a:pt x="6406" y="286"/>
                    <a:pt x="6382" y="215"/>
                    <a:pt x="6323" y="155"/>
                  </a:cubicBezTo>
                  <a:cubicBezTo>
                    <a:pt x="6283" y="124"/>
                    <a:pt x="6233" y="108"/>
                    <a:pt x="6182" y="108"/>
                  </a:cubicBezTo>
                  <a:cubicBezTo>
                    <a:pt x="6157" y="108"/>
                    <a:pt x="6132" y="112"/>
                    <a:pt x="6108" y="120"/>
                  </a:cubicBezTo>
                  <a:cubicBezTo>
                    <a:pt x="5200" y="425"/>
                    <a:pt x="4322" y="537"/>
                    <a:pt x="3523" y="537"/>
                  </a:cubicBezTo>
                  <a:cubicBezTo>
                    <a:pt x="2236" y="537"/>
                    <a:pt x="1152" y="248"/>
                    <a:pt x="477" y="13"/>
                  </a:cubicBezTo>
                  <a:cubicBezTo>
                    <a:pt x="456" y="4"/>
                    <a:pt x="43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7"/>
          <p:cNvGrpSpPr/>
          <p:nvPr/>
        </p:nvGrpSpPr>
        <p:grpSpPr>
          <a:xfrm>
            <a:off x="7002872" y="373844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3F8BAB54-A7B3-3746-A16D-034B80663395}"/>
              </a:ext>
            </a:extLst>
          </p:cNvPr>
          <p:cNvSpPr>
            <a:spLocks noGrp="1"/>
          </p:cNvSpPr>
          <p:nvPr>
            <p:ph type="subTitle" idx="1"/>
          </p:nvPr>
        </p:nvSpPr>
        <p:spPr>
          <a:xfrm>
            <a:off x="645825" y="2895651"/>
            <a:ext cx="3682915" cy="1721839"/>
          </a:xfrm>
          <a:solidFill>
            <a:srgbClr val="CEFEF0"/>
          </a:solidFill>
        </p:spPr>
        <p:txBody>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VN" sz="1800" dirty="0">
                <a:latin typeface="Times New Roman" panose="02020603050405020304" pitchFamily="18" charset="0"/>
                <a:cs typeface="Times New Roman" panose="02020603050405020304" pitchFamily="18" charset="0"/>
              </a:rPr>
              <a:t>.</a:t>
            </a:r>
          </a:p>
        </p:txBody>
      </p:sp>
      <p:pic>
        <p:nvPicPr>
          <p:cNvPr id="8194" name="Picture 2" descr="Bảng tên đường TP HCM được gắn mã QR - VnExpress">
            <a:extLst>
              <a:ext uri="{FF2B5EF4-FFF2-40B4-BE49-F238E27FC236}">
                <a16:creationId xmlns:a16="http://schemas.microsoft.com/office/drawing/2014/main" id="{11614481-0295-6743-82FA-33E5A5330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824" y="2082792"/>
            <a:ext cx="4511294" cy="30224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Điều chỉnh đúng tên đường là tôn trọng lịch sử">
            <a:extLst>
              <a:ext uri="{FF2B5EF4-FFF2-40B4-BE49-F238E27FC236}">
                <a16:creationId xmlns:a16="http://schemas.microsoft.com/office/drawing/2014/main" id="{A97B5567-41D9-E249-99F9-8DC4C9D79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 y="-11786"/>
            <a:ext cx="5090677" cy="267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 calcmode="lin" valueType="num">
                                      <p:cBhvr>
                                        <p:cTn id="16" dur="1000" fill="hold"/>
                                        <p:tgtEl>
                                          <p:spTgt spid="8194"/>
                                        </p:tgtEl>
                                        <p:attrNameLst>
                                          <p:attrName>style.rotation</p:attrName>
                                        </p:attrNameLst>
                                      </p:cBhvr>
                                      <p:tavLst>
                                        <p:tav tm="0">
                                          <p:val>
                                            <p:fltVal val="90"/>
                                          </p:val>
                                        </p:tav>
                                        <p:tav tm="100000">
                                          <p:val>
                                            <p:fltVal val="0"/>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778858-6256-2D46-9501-28E55B0A3AB6}"/>
              </a:ext>
            </a:extLst>
          </p:cNvPr>
          <p:cNvSpPr>
            <a:spLocks noGrp="1"/>
          </p:cNvSpPr>
          <p:nvPr>
            <p:ph type="subTitle" idx="1"/>
          </p:nvPr>
        </p:nvSpPr>
        <p:spPr/>
        <p:txBody>
          <a:bodyPr/>
          <a:lstStyle/>
          <a:p>
            <a:endParaRPr lang="en-VN"/>
          </a:p>
        </p:txBody>
      </p:sp>
      <p:sp>
        <p:nvSpPr>
          <p:cNvPr id="3" name="Title 2">
            <a:extLst>
              <a:ext uri="{FF2B5EF4-FFF2-40B4-BE49-F238E27FC236}">
                <a16:creationId xmlns:a16="http://schemas.microsoft.com/office/drawing/2014/main" id="{AA0768B4-CF62-C844-B89F-FAA0080D03FF}"/>
              </a:ext>
            </a:extLst>
          </p:cNvPr>
          <p:cNvSpPr>
            <a:spLocks noGrp="1"/>
          </p:cNvSpPr>
          <p:nvPr>
            <p:ph type="title"/>
          </p:nvPr>
        </p:nvSpPr>
        <p:spPr/>
        <p:txBody>
          <a:bodyPr/>
          <a:lstStyle/>
          <a:p>
            <a:endParaRPr lang="en-VN"/>
          </a:p>
        </p:txBody>
      </p:sp>
      <p:pic>
        <p:nvPicPr>
          <p:cNvPr id="11268" name="Picture 4">
            <a:extLst>
              <a:ext uri="{FF2B5EF4-FFF2-40B4-BE49-F238E27FC236}">
                <a16:creationId xmlns:a16="http://schemas.microsoft.com/office/drawing/2014/main" id="{EB475D99-4B93-3643-A9EE-D013E03D4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6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3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anim calcmode="lin" valueType="num">
                                      <p:cBhvr>
                                        <p:cTn id="8" dur="2000" fill="hold"/>
                                        <p:tgtEl>
                                          <p:spTgt spid="11268"/>
                                        </p:tgtEl>
                                        <p:attrNameLst>
                                          <p:attrName>ppt_w</p:attrName>
                                        </p:attrNameLst>
                                      </p:cBhvr>
                                      <p:tavLst>
                                        <p:tav tm="0" fmla="#ppt_w*sin(2.5*pi*$)">
                                          <p:val>
                                            <p:fltVal val="0"/>
                                          </p:val>
                                        </p:tav>
                                        <p:tav tm="100000">
                                          <p:val>
                                            <p:fltVal val="1"/>
                                          </p:val>
                                        </p:tav>
                                      </p:tavLst>
                                    </p:anim>
                                    <p:anim calcmode="lin" valueType="num">
                                      <p:cBhvr>
                                        <p:cTn id="9" dur="2000" fill="hold"/>
                                        <p:tgtEl>
                                          <p:spTgt spid="112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4" name="Google Shape;474;p37"/>
          <p:cNvGrpSpPr/>
          <p:nvPr/>
        </p:nvGrpSpPr>
        <p:grpSpPr>
          <a:xfrm rot="1052397">
            <a:off x="693292" y="3891347"/>
            <a:ext cx="1115115" cy="650638"/>
            <a:chOff x="559125" y="3584825"/>
            <a:chExt cx="1115006" cy="650575"/>
          </a:xfrm>
        </p:grpSpPr>
        <p:sp>
          <p:nvSpPr>
            <p:cNvPr id="475" name="Google Shape;475;p37"/>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7"/>
          <p:cNvSpPr/>
          <p:nvPr/>
        </p:nvSpPr>
        <p:spPr>
          <a:xfrm>
            <a:off x="7624383" y="359402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7"/>
          <p:cNvGrpSpPr/>
          <p:nvPr/>
        </p:nvGrpSpPr>
        <p:grpSpPr>
          <a:xfrm rot="419452">
            <a:off x="7791961" y="383931"/>
            <a:ext cx="1078016" cy="1203809"/>
            <a:chOff x="7395774" y="663825"/>
            <a:chExt cx="851177" cy="950500"/>
          </a:xfrm>
        </p:grpSpPr>
        <p:sp>
          <p:nvSpPr>
            <p:cNvPr id="481" name="Google Shape;481;p37"/>
            <p:cNvSpPr/>
            <p:nvPr/>
          </p:nvSpPr>
          <p:spPr>
            <a:xfrm>
              <a:off x="7692928" y="1320036"/>
              <a:ext cx="47051" cy="126829"/>
            </a:xfrm>
            <a:custGeom>
              <a:avLst/>
              <a:gdLst/>
              <a:ahLst/>
              <a:cxnLst/>
              <a:rect l="l" t="t" r="r" b="b"/>
              <a:pathLst>
                <a:path w="1084" h="2922" extrusionOk="0">
                  <a:moveTo>
                    <a:pt x="237" y="0"/>
                  </a:moveTo>
                  <a:cubicBezTo>
                    <a:pt x="221" y="0"/>
                    <a:pt x="206" y="2"/>
                    <a:pt x="191" y="5"/>
                  </a:cubicBezTo>
                  <a:cubicBezTo>
                    <a:pt x="72" y="41"/>
                    <a:pt x="0" y="160"/>
                    <a:pt x="24" y="279"/>
                  </a:cubicBezTo>
                  <a:lnTo>
                    <a:pt x="619" y="2755"/>
                  </a:lnTo>
                  <a:cubicBezTo>
                    <a:pt x="643" y="2862"/>
                    <a:pt x="726" y="2922"/>
                    <a:pt x="834" y="2922"/>
                  </a:cubicBezTo>
                  <a:lnTo>
                    <a:pt x="881" y="2922"/>
                  </a:lnTo>
                  <a:cubicBezTo>
                    <a:pt x="1000" y="2898"/>
                    <a:pt x="1084" y="2767"/>
                    <a:pt x="1048" y="2648"/>
                  </a:cubicBezTo>
                  <a:lnTo>
                    <a:pt x="465" y="172"/>
                  </a:lnTo>
                  <a:cubicBezTo>
                    <a:pt x="433" y="68"/>
                    <a:pt x="339"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819021" y="1342259"/>
              <a:ext cx="62069" cy="118062"/>
            </a:xfrm>
            <a:custGeom>
              <a:avLst/>
              <a:gdLst/>
              <a:ahLst/>
              <a:cxnLst/>
              <a:rect l="l" t="t" r="r" b="b"/>
              <a:pathLst>
                <a:path w="1430" h="2720" extrusionOk="0">
                  <a:moveTo>
                    <a:pt x="1171" y="0"/>
                  </a:moveTo>
                  <a:cubicBezTo>
                    <a:pt x="1086" y="0"/>
                    <a:pt x="1001" y="54"/>
                    <a:pt x="965" y="136"/>
                  </a:cubicBezTo>
                  <a:lnTo>
                    <a:pt x="48" y="2422"/>
                  </a:lnTo>
                  <a:cubicBezTo>
                    <a:pt x="0" y="2529"/>
                    <a:pt x="48" y="2660"/>
                    <a:pt x="167" y="2708"/>
                  </a:cubicBezTo>
                  <a:cubicBezTo>
                    <a:pt x="191" y="2719"/>
                    <a:pt x="227" y="2719"/>
                    <a:pt x="250" y="2719"/>
                  </a:cubicBezTo>
                  <a:cubicBezTo>
                    <a:pt x="346" y="2719"/>
                    <a:pt x="429" y="2672"/>
                    <a:pt x="453" y="2589"/>
                  </a:cubicBezTo>
                  <a:lnTo>
                    <a:pt x="1381" y="303"/>
                  </a:lnTo>
                  <a:cubicBezTo>
                    <a:pt x="1429" y="195"/>
                    <a:pt x="1370" y="64"/>
                    <a:pt x="1250" y="17"/>
                  </a:cubicBezTo>
                  <a:cubicBezTo>
                    <a:pt x="1225" y="5"/>
                    <a:pt x="1198" y="0"/>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767846" y="1338657"/>
              <a:ext cx="33639" cy="114936"/>
            </a:xfrm>
            <a:custGeom>
              <a:avLst/>
              <a:gdLst/>
              <a:ahLst/>
              <a:cxnLst/>
              <a:rect l="l" t="t" r="r" b="b"/>
              <a:pathLst>
                <a:path w="775" h="2648" extrusionOk="0">
                  <a:moveTo>
                    <a:pt x="519" y="0"/>
                  </a:moveTo>
                  <a:cubicBezTo>
                    <a:pt x="415" y="0"/>
                    <a:pt x="321" y="79"/>
                    <a:pt x="310" y="195"/>
                  </a:cubicBezTo>
                  <a:lnTo>
                    <a:pt x="12" y="2398"/>
                  </a:lnTo>
                  <a:cubicBezTo>
                    <a:pt x="1" y="2517"/>
                    <a:pt x="84" y="2636"/>
                    <a:pt x="215" y="2648"/>
                  </a:cubicBezTo>
                  <a:lnTo>
                    <a:pt x="239" y="2648"/>
                  </a:lnTo>
                  <a:cubicBezTo>
                    <a:pt x="346" y="2648"/>
                    <a:pt x="441" y="2564"/>
                    <a:pt x="465" y="2457"/>
                  </a:cubicBezTo>
                  <a:lnTo>
                    <a:pt x="751" y="255"/>
                  </a:lnTo>
                  <a:cubicBezTo>
                    <a:pt x="774" y="124"/>
                    <a:pt x="679" y="16"/>
                    <a:pt x="560" y="5"/>
                  </a:cubicBezTo>
                  <a:cubicBezTo>
                    <a:pt x="546" y="2"/>
                    <a:pt x="533" y="0"/>
                    <a:pt x="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5736" y="1417873"/>
              <a:ext cx="286343" cy="196451"/>
            </a:xfrm>
            <a:custGeom>
              <a:avLst/>
              <a:gdLst/>
              <a:ahLst/>
              <a:cxnLst/>
              <a:rect l="l" t="t" r="r" b="b"/>
              <a:pathLst>
                <a:path w="6597" h="4526" extrusionOk="0">
                  <a:moveTo>
                    <a:pt x="680" y="0"/>
                  </a:moveTo>
                  <a:cubicBezTo>
                    <a:pt x="569" y="0"/>
                    <a:pt x="464" y="80"/>
                    <a:pt x="453" y="192"/>
                  </a:cubicBezTo>
                  <a:lnTo>
                    <a:pt x="12" y="3514"/>
                  </a:lnTo>
                  <a:cubicBezTo>
                    <a:pt x="0" y="3573"/>
                    <a:pt x="12" y="3633"/>
                    <a:pt x="48" y="3680"/>
                  </a:cubicBezTo>
                  <a:cubicBezTo>
                    <a:pt x="84" y="3728"/>
                    <a:pt x="143" y="3764"/>
                    <a:pt x="203" y="3764"/>
                  </a:cubicBezTo>
                  <a:lnTo>
                    <a:pt x="5882" y="4526"/>
                  </a:lnTo>
                  <a:lnTo>
                    <a:pt x="5918" y="4526"/>
                  </a:lnTo>
                  <a:cubicBezTo>
                    <a:pt x="5965" y="4526"/>
                    <a:pt x="6013" y="4514"/>
                    <a:pt x="6049" y="4478"/>
                  </a:cubicBezTo>
                  <a:cubicBezTo>
                    <a:pt x="6096" y="4442"/>
                    <a:pt x="6120" y="4395"/>
                    <a:pt x="6132" y="4335"/>
                  </a:cubicBezTo>
                  <a:lnTo>
                    <a:pt x="6573" y="1013"/>
                  </a:lnTo>
                  <a:cubicBezTo>
                    <a:pt x="6596" y="882"/>
                    <a:pt x="6501" y="775"/>
                    <a:pt x="6382" y="751"/>
                  </a:cubicBezTo>
                  <a:lnTo>
                    <a:pt x="703" y="1"/>
                  </a:lnTo>
                  <a:cubicBezTo>
                    <a:pt x="695" y="0"/>
                    <a:pt x="688"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7395774" y="663825"/>
              <a:ext cx="851172" cy="698821"/>
            </a:xfrm>
            <a:custGeom>
              <a:avLst/>
              <a:gdLst/>
              <a:ahLst/>
              <a:cxnLst/>
              <a:rect l="l" t="t" r="r" b="b"/>
              <a:pathLst>
                <a:path w="19610" h="16100" extrusionOk="0">
                  <a:moveTo>
                    <a:pt x="5911" y="0"/>
                  </a:moveTo>
                  <a:cubicBezTo>
                    <a:pt x="3817" y="0"/>
                    <a:pt x="2048" y="1619"/>
                    <a:pt x="1393" y="4133"/>
                  </a:cubicBezTo>
                  <a:cubicBezTo>
                    <a:pt x="0" y="9539"/>
                    <a:pt x="6703" y="15278"/>
                    <a:pt x="6989" y="15516"/>
                  </a:cubicBezTo>
                  <a:cubicBezTo>
                    <a:pt x="7025" y="15552"/>
                    <a:pt x="7060" y="15563"/>
                    <a:pt x="7108" y="15575"/>
                  </a:cubicBezTo>
                  <a:lnTo>
                    <a:pt x="8954" y="15813"/>
                  </a:lnTo>
                  <a:lnTo>
                    <a:pt x="11085" y="16099"/>
                  </a:lnTo>
                  <a:lnTo>
                    <a:pt x="11121" y="16099"/>
                  </a:lnTo>
                  <a:cubicBezTo>
                    <a:pt x="11144" y="16099"/>
                    <a:pt x="11180" y="16099"/>
                    <a:pt x="11216" y="16075"/>
                  </a:cubicBezTo>
                  <a:cubicBezTo>
                    <a:pt x="11549" y="15921"/>
                    <a:pt x="19514" y="12134"/>
                    <a:pt x="19586" y="6562"/>
                  </a:cubicBezTo>
                  <a:cubicBezTo>
                    <a:pt x="19610" y="3907"/>
                    <a:pt x="18288" y="1859"/>
                    <a:pt x="16193" y="1347"/>
                  </a:cubicBezTo>
                  <a:cubicBezTo>
                    <a:pt x="15902" y="1276"/>
                    <a:pt x="15591" y="1237"/>
                    <a:pt x="15267" y="1237"/>
                  </a:cubicBezTo>
                  <a:cubicBezTo>
                    <a:pt x="13761" y="1237"/>
                    <a:pt x="11971" y="2085"/>
                    <a:pt x="10609" y="4467"/>
                  </a:cubicBezTo>
                  <a:cubicBezTo>
                    <a:pt x="9763" y="1240"/>
                    <a:pt x="7727" y="38"/>
                    <a:pt x="6025" y="2"/>
                  </a:cubicBezTo>
                  <a:cubicBezTo>
                    <a:pt x="5987" y="1"/>
                    <a:pt x="5949" y="0"/>
                    <a:pt x="5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95774" y="663825"/>
              <a:ext cx="367988" cy="682283"/>
            </a:xfrm>
            <a:custGeom>
              <a:avLst/>
              <a:gdLst/>
              <a:ahLst/>
              <a:cxnLst/>
              <a:rect l="l" t="t" r="r" b="b"/>
              <a:pathLst>
                <a:path w="8478" h="15719" extrusionOk="0">
                  <a:moveTo>
                    <a:pt x="5921" y="0"/>
                  </a:moveTo>
                  <a:cubicBezTo>
                    <a:pt x="5409" y="0"/>
                    <a:pt x="4896" y="99"/>
                    <a:pt x="4405" y="300"/>
                  </a:cubicBezTo>
                  <a:cubicBezTo>
                    <a:pt x="2965" y="895"/>
                    <a:pt x="1869" y="2300"/>
                    <a:pt x="1393" y="4133"/>
                  </a:cubicBezTo>
                  <a:cubicBezTo>
                    <a:pt x="0" y="9539"/>
                    <a:pt x="6703" y="15278"/>
                    <a:pt x="6989" y="15516"/>
                  </a:cubicBezTo>
                  <a:cubicBezTo>
                    <a:pt x="7025" y="15552"/>
                    <a:pt x="7060" y="15563"/>
                    <a:pt x="7108" y="15575"/>
                  </a:cubicBezTo>
                  <a:lnTo>
                    <a:pt x="8215" y="15718"/>
                  </a:lnTo>
                  <a:lnTo>
                    <a:pt x="8239" y="15718"/>
                  </a:lnTo>
                  <a:cubicBezTo>
                    <a:pt x="8299" y="15718"/>
                    <a:pt x="8358" y="15694"/>
                    <a:pt x="8406" y="15647"/>
                  </a:cubicBezTo>
                  <a:cubicBezTo>
                    <a:pt x="8454" y="15599"/>
                    <a:pt x="8477" y="15528"/>
                    <a:pt x="8465" y="15456"/>
                  </a:cubicBezTo>
                  <a:lnTo>
                    <a:pt x="8442" y="15361"/>
                  </a:lnTo>
                  <a:cubicBezTo>
                    <a:pt x="8442" y="15337"/>
                    <a:pt x="8430" y="15313"/>
                    <a:pt x="8418" y="15290"/>
                  </a:cubicBezTo>
                  <a:cubicBezTo>
                    <a:pt x="7465" y="13480"/>
                    <a:pt x="6620" y="11587"/>
                    <a:pt x="5906" y="9658"/>
                  </a:cubicBezTo>
                  <a:cubicBezTo>
                    <a:pt x="5465" y="8455"/>
                    <a:pt x="5001" y="7062"/>
                    <a:pt x="5072" y="5646"/>
                  </a:cubicBezTo>
                  <a:cubicBezTo>
                    <a:pt x="5167" y="3812"/>
                    <a:pt x="6251" y="2026"/>
                    <a:pt x="7834" y="1097"/>
                  </a:cubicBezTo>
                  <a:cubicBezTo>
                    <a:pt x="7846" y="1085"/>
                    <a:pt x="7858" y="1074"/>
                    <a:pt x="7882" y="1062"/>
                  </a:cubicBezTo>
                  <a:lnTo>
                    <a:pt x="8013" y="907"/>
                  </a:lnTo>
                  <a:cubicBezTo>
                    <a:pt x="8061" y="859"/>
                    <a:pt x="8084" y="800"/>
                    <a:pt x="8073" y="728"/>
                  </a:cubicBezTo>
                  <a:cubicBezTo>
                    <a:pt x="8073" y="657"/>
                    <a:pt x="8025" y="597"/>
                    <a:pt x="7965" y="562"/>
                  </a:cubicBezTo>
                  <a:cubicBezTo>
                    <a:pt x="7330" y="189"/>
                    <a:pt x="6627" y="0"/>
                    <a:pt x="5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7814898" y="717648"/>
              <a:ext cx="432053" cy="644998"/>
            </a:xfrm>
            <a:custGeom>
              <a:avLst/>
              <a:gdLst/>
              <a:ahLst/>
              <a:cxnLst/>
              <a:rect l="l" t="t" r="r" b="b"/>
              <a:pathLst>
                <a:path w="9954" h="14860" extrusionOk="0">
                  <a:moveTo>
                    <a:pt x="5606" y="1"/>
                  </a:moveTo>
                  <a:cubicBezTo>
                    <a:pt x="5199" y="1"/>
                    <a:pt x="4787" y="63"/>
                    <a:pt x="4382" y="191"/>
                  </a:cubicBezTo>
                  <a:cubicBezTo>
                    <a:pt x="4322" y="203"/>
                    <a:pt x="4274" y="250"/>
                    <a:pt x="4251" y="298"/>
                  </a:cubicBezTo>
                  <a:cubicBezTo>
                    <a:pt x="4227" y="357"/>
                    <a:pt x="4227" y="429"/>
                    <a:pt x="4239" y="488"/>
                  </a:cubicBezTo>
                  <a:lnTo>
                    <a:pt x="4286" y="596"/>
                  </a:lnTo>
                  <a:cubicBezTo>
                    <a:pt x="4298" y="631"/>
                    <a:pt x="4322" y="655"/>
                    <a:pt x="4334" y="679"/>
                  </a:cubicBezTo>
                  <a:cubicBezTo>
                    <a:pt x="5620" y="1989"/>
                    <a:pt x="6203" y="3989"/>
                    <a:pt x="5810" y="5787"/>
                  </a:cubicBezTo>
                  <a:cubicBezTo>
                    <a:pt x="5513" y="7180"/>
                    <a:pt x="4703" y="8406"/>
                    <a:pt x="3953" y="9442"/>
                  </a:cubicBezTo>
                  <a:cubicBezTo>
                    <a:pt x="2774" y="11109"/>
                    <a:pt x="1453" y="12716"/>
                    <a:pt x="60" y="14216"/>
                  </a:cubicBezTo>
                  <a:cubicBezTo>
                    <a:pt x="12" y="14264"/>
                    <a:pt x="0" y="14323"/>
                    <a:pt x="0" y="14371"/>
                  </a:cubicBezTo>
                  <a:lnTo>
                    <a:pt x="0" y="14478"/>
                  </a:lnTo>
                  <a:cubicBezTo>
                    <a:pt x="0" y="14585"/>
                    <a:pt x="83" y="14681"/>
                    <a:pt x="191" y="14693"/>
                  </a:cubicBezTo>
                  <a:lnTo>
                    <a:pt x="1429" y="14859"/>
                  </a:lnTo>
                  <a:lnTo>
                    <a:pt x="1465" y="14859"/>
                  </a:lnTo>
                  <a:cubicBezTo>
                    <a:pt x="1488" y="14859"/>
                    <a:pt x="1524" y="14859"/>
                    <a:pt x="1560" y="14835"/>
                  </a:cubicBezTo>
                  <a:cubicBezTo>
                    <a:pt x="1893" y="14681"/>
                    <a:pt x="9858" y="10894"/>
                    <a:pt x="9930" y="5322"/>
                  </a:cubicBezTo>
                  <a:cubicBezTo>
                    <a:pt x="9954" y="3382"/>
                    <a:pt x="9239" y="1739"/>
                    <a:pt x="7977" y="786"/>
                  </a:cubicBezTo>
                  <a:cubicBezTo>
                    <a:pt x="7277" y="271"/>
                    <a:pt x="6453" y="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814898" y="1232486"/>
              <a:ext cx="216548" cy="130172"/>
            </a:xfrm>
            <a:custGeom>
              <a:avLst/>
              <a:gdLst/>
              <a:ahLst/>
              <a:cxnLst/>
              <a:rect l="l" t="t" r="r" b="b"/>
              <a:pathLst>
                <a:path w="4989" h="2999" extrusionOk="0">
                  <a:moveTo>
                    <a:pt x="2222" y="1"/>
                  </a:moveTo>
                  <a:cubicBezTo>
                    <a:pt x="2157" y="1"/>
                    <a:pt x="2093" y="28"/>
                    <a:pt x="2048" y="81"/>
                  </a:cubicBezTo>
                  <a:cubicBezTo>
                    <a:pt x="1405" y="867"/>
                    <a:pt x="738" y="1629"/>
                    <a:pt x="60" y="2355"/>
                  </a:cubicBezTo>
                  <a:cubicBezTo>
                    <a:pt x="12" y="2403"/>
                    <a:pt x="0" y="2462"/>
                    <a:pt x="0" y="2510"/>
                  </a:cubicBezTo>
                  <a:lnTo>
                    <a:pt x="0" y="2617"/>
                  </a:lnTo>
                  <a:cubicBezTo>
                    <a:pt x="0" y="2724"/>
                    <a:pt x="83" y="2820"/>
                    <a:pt x="191" y="2832"/>
                  </a:cubicBezTo>
                  <a:lnTo>
                    <a:pt x="1429" y="2998"/>
                  </a:lnTo>
                  <a:lnTo>
                    <a:pt x="1453" y="2998"/>
                  </a:lnTo>
                  <a:cubicBezTo>
                    <a:pt x="1488" y="2998"/>
                    <a:pt x="1536" y="2986"/>
                    <a:pt x="1572" y="2974"/>
                  </a:cubicBezTo>
                  <a:cubicBezTo>
                    <a:pt x="1572" y="2974"/>
                    <a:pt x="1572" y="2974"/>
                    <a:pt x="1584" y="2963"/>
                  </a:cubicBezTo>
                  <a:lnTo>
                    <a:pt x="1595" y="2963"/>
                  </a:lnTo>
                  <a:lnTo>
                    <a:pt x="1512" y="2748"/>
                  </a:lnTo>
                  <a:lnTo>
                    <a:pt x="1619" y="2951"/>
                  </a:lnTo>
                  <a:cubicBezTo>
                    <a:pt x="1619" y="2951"/>
                    <a:pt x="1631" y="2939"/>
                    <a:pt x="1631" y="2939"/>
                  </a:cubicBezTo>
                  <a:lnTo>
                    <a:pt x="1643" y="2939"/>
                  </a:lnTo>
                  <a:cubicBezTo>
                    <a:pt x="1643" y="2939"/>
                    <a:pt x="1679" y="2927"/>
                    <a:pt x="1679" y="2927"/>
                  </a:cubicBezTo>
                  <a:cubicBezTo>
                    <a:pt x="1750" y="2891"/>
                    <a:pt x="1846" y="2832"/>
                    <a:pt x="1965" y="2772"/>
                  </a:cubicBezTo>
                  <a:lnTo>
                    <a:pt x="1976" y="2772"/>
                  </a:lnTo>
                  <a:lnTo>
                    <a:pt x="2060" y="2724"/>
                  </a:lnTo>
                  <a:lnTo>
                    <a:pt x="2072" y="2724"/>
                  </a:lnTo>
                  <a:lnTo>
                    <a:pt x="2143" y="2677"/>
                  </a:lnTo>
                  <a:cubicBezTo>
                    <a:pt x="2548" y="2462"/>
                    <a:pt x="3191" y="2105"/>
                    <a:pt x="3917" y="1629"/>
                  </a:cubicBezTo>
                  <a:cubicBezTo>
                    <a:pt x="3977" y="1605"/>
                    <a:pt x="4024" y="1569"/>
                    <a:pt x="4072" y="1534"/>
                  </a:cubicBezTo>
                  <a:lnTo>
                    <a:pt x="4084" y="1534"/>
                  </a:lnTo>
                  <a:lnTo>
                    <a:pt x="4227" y="1427"/>
                  </a:lnTo>
                  <a:lnTo>
                    <a:pt x="4239" y="1427"/>
                  </a:lnTo>
                  <a:cubicBezTo>
                    <a:pt x="4453" y="1272"/>
                    <a:pt x="4667" y="1129"/>
                    <a:pt x="4882" y="974"/>
                  </a:cubicBezTo>
                  <a:cubicBezTo>
                    <a:pt x="4953" y="927"/>
                    <a:pt x="4989" y="831"/>
                    <a:pt x="4965" y="736"/>
                  </a:cubicBezTo>
                  <a:cubicBezTo>
                    <a:pt x="4941" y="653"/>
                    <a:pt x="4870" y="581"/>
                    <a:pt x="4774" y="569"/>
                  </a:cubicBezTo>
                  <a:cubicBezTo>
                    <a:pt x="3953" y="474"/>
                    <a:pt x="3119" y="284"/>
                    <a:pt x="2286" y="10"/>
                  </a:cubicBezTo>
                  <a:cubicBezTo>
                    <a:pt x="2265" y="4"/>
                    <a:pt x="2244" y="1"/>
                    <a:pt x="2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446385" y="870611"/>
              <a:ext cx="317377" cy="475502"/>
            </a:xfrm>
            <a:custGeom>
              <a:avLst/>
              <a:gdLst/>
              <a:ahLst/>
              <a:cxnLst/>
              <a:rect l="l" t="t" r="r" b="b"/>
              <a:pathLst>
                <a:path w="7312" h="10955" extrusionOk="0">
                  <a:moveTo>
                    <a:pt x="322" y="0"/>
                  </a:moveTo>
                  <a:cubicBezTo>
                    <a:pt x="251" y="0"/>
                    <a:pt x="191" y="24"/>
                    <a:pt x="144" y="72"/>
                  </a:cubicBezTo>
                  <a:cubicBezTo>
                    <a:pt x="108" y="108"/>
                    <a:pt x="84" y="155"/>
                    <a:pt x="84" y="203"/>
                  </a:cubicBezTo>
                  <a:cubicBezTo>
                    <a:pt x="1" y="905"/>
                    <a:pt x="49" y="1655"/>
                    <a:pt x="215" y="2417"/>
                  </a:cubicBezTo>
                  <a:cubicBezTo>
                    <a:pt x="227" y="2501"/>
                    <a:pt x="251" y="2572"/>
                    <a:pt x="263" y="2644"/>
                  </a:cubicBezTo>
                  <a:lnTo>
                    <a:pt x="275" y="2667"/>
                  </a:lnTo>
                  <a:cubicBezTo>
                    <a:pt x="287" y="2739"/>
                    <a:pt x="310" y="2810"/>
                    <a:pt x="322" y="2894"/>
                  </a:cubicBezTo>
                  <a:cubicBezTo>
                    <a:pt x="334" y="2894"/>
                    <a:pt x="334" y="2906"/>
                    <a:pt x="334" y="2906"/>
                  </a:cubicBezTo>
                  <a:cubicBezTo>
                    <a:pt x="358" y="2989"/>
                    <a:pt x="370" y="3060"/>
                    <a:pt x="406" y="3132"/>
                  </a:cubicBezTo>
                  <a:cubicBezTo>
                    <a:pt x="406" y="3132"/>
                    <a:pt x="406" y="3156"/>
                    <a:pt x="406" y="3156"/>
                  </a:cubicBezTo>
                  <a:cubicBezTo>
                    <a:pt x="430" y="3227"/>
                    <a:pt x="453" y="3299"/>
                    <a:pt x="477" y="3370"/>
                  </a:cubicBezTo>
                  <a:lnTo>
                    <a:pt x="477" y="3394"/>
                  </a:lnTo>
                  <a:cubicBezTo>
                    <a:pt x="501" y="3465"/>
                    <a:pt x="537" y="3537"/>
                    <a:pt x="560" y="3608"/>
                  </a:cubicBezTo>
                  <a:lnTo>
                    <a:pt x="763" y="3525"/>
                  </a:lnTo>
                  <a:lnTo>
                    <a:pt x="560" y="3632"/>
                  </a:lnTo>
                  <a:cubicBezTo>
                    <a:pt x="596" y="3703"/>
                    <a:pt x="620" y="3775"/>
                    <a:pt x="644" y="3846"/>
                  </a:cubicBezTo>
                  <a:lnTo>
                    <a:pt x="656" y="3858"/>
                  </a:lnTo>
                  <a:cubicBezTo>
                    <a:pt x="680" y="3930"/>
                    <a:pt x="715" y="4001"/>
                    <a:pt x="739" y="4084"/>
                  </a:cubicBezTo>
                  <a:lnTo>
                    <a:pt x="751" y="4096"/>
                  </a:lnTo>
                  <a:cubicBezTo>
                    <a:pt x="775" y="4168"/>
                    <a:pt x="811" y="4239"/>
                    <a:pt x="846" y="4322"/>
                  </a:cubicBezTo>
                  <a:cubicBezTo>
                    <a:pt x="1263" y="5275"/>
                    <a:pt x="1858" y="6263"/>
                    <a:pt x="2608" y="7263"/>
                  </a:cubicBezTo>
                  <a:cubicBezTo>
                    <a:pt x="2656" y="7335"/>
                    <a:pt x="2692" y="7394"/>
                    <a:pt x="2751" y="7454"/>
                  </a:cubicBezTo>
                  <a:cubicBezTo>
                    <a:pt x="2787" y="7513"/>
                    <a:pt x="2835" y="7573"/>
                    <a:pt x="2882" y="7632"/>
                  </a:cubicBezTo>
                  <a:cubicBezTo>
                    <a:pt x="2882" y="7632"/>
                    <a:pt x="2894" y="7644"/>
                    <a:pt x="2894" y="7644"/>
                  </a:cubicBezTo>
                  <a:cubicBezTo>
                    <a:pt x="2930" y="7704"/>
                    <a:pt x="2977" y="7751"/>
                    <a:pt x="3037" y="7823"/>
                  </a:cubicBezTo>
                  <a:cubicBezTo>
                    <a:pt x="3073" y="7882"/>
                    <a:pt x="3120" y="7930"/>
                    <a:pt x="3156" y="7978"/>
                  </a:cubicBezTo>
                  <a:cubicBezTo>
                    <a:pt x="3168" y="7990"/>
                    <a:pt x="3168" y="7990"/>
                    <a:pt x="3168" y="8001"/>
                  </a:cubicBezTo>
                  <a:cubicBezTo>
                    <a:pt x="3216" y="8049"/>
                    <a:pt x="3263" y="8109"/>
                    <a:pt x="3311" y="8168"/>
                  </a:cubicBezTo>
                  <a:cubicBezTo>
                    <a:pt x="3358" y="8216"/>
                    <a:pt x="3406" y="8275"/>
                    <a:pt x="3442" y="8323"/>
                  </a:cubicBezTo>
                  <a:cubicBezTo>
                    <a:pt x="3442" y="8323"/>
                    <a:pt x="3454" y="8323"/>
                    <a:pt x="3454" y="8335"/>
                  </a:cubicBezTo>
                  <a:cubicBezTo>
                    <a:pt x="3918" y="8883"/>
                    <a:pt x="4418" y="9430"/>
                    <a:pt x="4954" y="9954"/>
                  </a:cubicBezTo>
                  <a:lnTo>
                    <a:pt x="5144" y="10133"/>
                  </a:lnTo>
                  <a:cubicBezTo>
                    <a:pt x="5144" y="10133"/>
                    <a:pt x="5156" y="10145"/>
                    <a:pt x="5156" y="10145"/>
                  </a:cubicBezTo>
                  <a:lnTo>
                    <a:pt x="5466" y="10442"/>
                  </a:lnTo>
                  <a:cubicBezTo>
                    <a:pt x="5478" y="10442"/>
                    <a:pt x="5478" y="10454"/>
                    <a:pt x="5478" y="10454"/>
                  </a:cubicBezTo>
                  <a:lnTo>
                    <a:pt x="5656" y="10609"/>
                  </a:lnTo>
                  <a:cubicBezTo>
                    <a:pt x="5656" y="10609"/>
                    <a:pt x="5680" y="10633"/>
                    <a:pt x="5680" y="10633"/>
                  </a:cubicBezTo>
                  <a:lnTo>
                    <a:pt x="5775" y="10704"/>
                  </a:lnTo>
                  <a:cubicBezTo>
                    <a:pt x="5775" y="10716"/>
                    <a:pt x="5787" y="10728"/>
                    <a:pt x="5787" y="10728"/>
                  </a:cubicBezTo>
                  <a:cubicBezTo>
                    <a:pt x="5787" y="10728"/>
                    <a:pt x="5811" y="10740"/>
                    <a:pt x="5811" y="10740"/>
                  </a:cubicBezTo>
                  <a:lnTo>
                    <a:pt x="5823" y="10752"/>
                  </a:lnTo>
                  <a:cubicBezTo>
                    <a:pt x="5859" y="10788"/>
                    <a:pt x="5894" y="10799"/>
                    <a:pt x="5942" y="10811"/>
                  </a:cubicBezTo>
                  <a:lnTo>
                    <a:pt x="7049" y="10954"/>
                  </a:lnTo>
                  <a:lnTo>
                    <a:pt x="7073" y="10954"/>
                  </a:lnTo>
                  <a:cubicBezTo>
                    <a:pt x="7133" y="10954"/>
                    <a:pt x="7192" y="10930"/>
                    <a:pt x="7240" y="10883"/>
                  </a:cubicBezTo>
                  <a:cubicBezTo>
                    <a:pt x="7288" y="10835"/>
                    <a:pt x="7311" y="10764"/>
                    <a:pt x="7299" y="10692"/>
                  </a:cubicBezTo>
                  <a:lnTo>
                    <a:pt x="7276" y="10597"/>
                  </a:lnTo>
                  <a:cubicBezTo>
                    <a:pt x="7276" y="10573"/>
                    <a:pt x="7264" y="10549"/>
                    <a:pt x="7252" y="10526"/>
                  </a:cubicBezTo>
                  <a:cubicBezTo>
                    <a:pt x="6299" y="8716"/>
                    <a:pt x="5454" y="6823"/>
                    <a:pt x="4740" y="4894"/>
                  </a:cubicBezTo>
                  <a:lnTo>
                    <a:pt x="4704" y="4811"/>
                  </a:lnTo>
                  <a:cubicBezTo>
                    <a:pt x="4692" y="4775"/>
                    <a:pt x="4680" y="4739"/>
                    <a:pt x="4644" y="4715"/>
                  </a:cubicBezTo>
                  <a:cubicBezTo>
                    <a:pt x="3168" y="3418"/>
                    <a:pt x="1763" y="1858"/>
                    <a:pt x="477" y="96"/>
                  </a:cubicBezTo>
                  <a:cubicBezTo>
                    <a:pt x="441" y="48"/>
                    <a:pt x="382" y="12"/>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513576" y="738917"/>
              <a:ext cx="52260" cy="94536"/>
            </a:xfrm>
            <a:custGeom>
              <a:avLst/>
              <a:gdLst/>
              <a:ahLst/>
              <a:cxnLst/>
              <a:rect l="l" t="t" r="r" b="b"/>
              <a:pathLst>
                <a:path w="1204" h="2178" extrusionOk="0">
                  <a:moveTo>
                    <a:pt x="957" y="0"/>
                  </a:moveTo>
                  <a:cubicBezTo>
                    <a:pt x="891" y="0"/>
                    <a:pt x="827" y="27"/>
                    <a:pt x="787" y="82"/>
                  </a:cubicBezTo>
                  <a:cubicBezTo>
                    <a:pt x="406" y="546"/>
                    <a:pt x="155" y="1165"/>
                    <a:pt x="25" y="1915"/>
                  </a:cubicBezTo>
                  <a:cubicBezTo>
                    <a:pt x="1" y="2034"/>
                    <a:pt x="84" y="2153"/>
                    <a:pt x="215" y="2177"/>
                  </a:cubicBezTo>
                  <a:lnTo>
                    <a:pt x="251" y="2177"/>
                  </a:lnTo>
                  <a:cubicBezTo>
                    <a:pt x="358" y="2177"/>
                    <a:pt x="453" y="2094"/>
                    <a:pt x="465" y="1987"/>
                  </a:cubicBezTo>
                  <a:cubicBezTo>
                    <a:pt x="584" y="1320"/>
                    <a:pt x="798" y="772"/>
                    <a:pt x="1132" y="356"/>
                  </a:cubicBezTo>
                  <a:cubicBezTo>
                    <a:pt x="1203" y="260"/>
                    <a:pt x="1191" y="129"/>
                    <a:pt x="1096" y="46"/>
                  </a:cubicBezTo>
                  <a:cubicBezTo>
                    <a:pt x="1055" y="15"/>
                    <a:pt x="1006"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579726" y="700590"/>
              <a:ext cx="59986" cy="28995"/>
            </a:xfrm>
            <a:custGeom>
              <a:avLst/>
              <a:gdLst/>
              <a:ahLst/>
              <a:cxnLst/>
              <a:rect l="l" t="t" r="r" b="b"/>
              <a:pathLst>
                <a:path w="1382" h="668" extrusionOk="0">
                  <a:moveTo>
                    <a:pt x="1144" y="0"/>
                  </a:moveTo>
                  <a:cubicBezTo>
                    <a:pt x="1068" y="0"/>
                    <a:pt x="647" y="10"/>
                    <a:pt x="155" y="250"/>
                  </a:cubicBezTo>
                  <a:cubicBezTo>
                    <a:pt x="48" y="298"/>
                    <a:pt x="1" y="429"/>
                    <a:pt x="48" y="548"/>
                  </a:cubicBezTo>
                  <a:cubicBezTo>
                    <a:pt x="96" y="619"/>
                    <a:pt x="167" y="667"/>
                    <a:pt x="251" y="667"/>
                  </a:cubicBezTo>
                  <a:cubicBezTo>
                    <a:pt x="286" y="667"/>
                    <a:pt x="322" y="667"/>
                    <a:pt x="346" y="643"/>
                  </a:cubicBezTo>
                  <a:cubicBezTo>
                    <a:pt x="729" y="462"/>
                    <a:pt x="1056" y="453"/>
                    <a:pt x="1129" y="453"/>
                  </a:cubicBezTo>
                  <a:cubicBezTo>
                    <a:pt x="1137" y="453"/>
                    <a:pt x="1142" y="453"/>
                    <a:pt x="1144" y="453"/>
                  </a:cubicBezTo>
                  <a:cubicBezTo>
                    <a:pt x="1263" y="453"/>
                    <a:pt x="1370" y="358"/>
                    <a:pt x="1370" y="227"/>
                  </a:cubicBezTo>
                  <a:cubicBezTo>
                    <a:pt x="1382" y="108"/>
                    <a:pt x="1287" y="0"/>
                    <a:pt x="1156" y="0"/>
                  </a:cubicBezTo>
                  <a:cubicBezTo>
                    <a:pt x="1155" y="0"/>
                    <a:pt x="1151"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25736" y="1503686"/>
              <a:ext cx="278052" cy="110639"/>
            </a:xfrm>
            <a:custGeom>
              <a:avLst/>
              <a:gdLst/>
              <a:ahLst/>
              <a:cxnLst/>
              <a:rect l="l" t="t" r="r" b="b"/>
              <a:pathLst>
                <a:path w="6406" h="2549" extrusionOk="0">
                  <a:moveTo>
                    <a:pt x="410" y="0"/>
                  </a:moveTo>
                  <a:cubicBezTo>
                    <a:pt x="368" y="0"/>
                    <a:pt x="325" y="13"/>
                    <a:pt x="286" y="36"/>
                  </a:cubicBezTo>
                  <a:cubicBezTo>
                    <a:pt x="238" y="72"/>
                    <a:pt x="191" y="132"/>
                    <a:pt x="191" y="191"/>
                  </a:cubicBezTo>
                  <a:lnTo>
                    <a:pt x="12" y="1537"/>
                  </a:lnTo>
                  <a:cubicBezTo>
                    <a:pt x="0" y="1596"/>
                    <a:pt x="12" y="1656"/>
                    <a:pt x="48" y="1703"/>
                  </a:cubicBezTo>
                  <a:cubicBezTo>
                    <a:pt x="84" y="1751"/>
                    <a:pt x="143" y="1787"/>
                    <a:pt x="203" y="1787"/>
                  </a:cubicBezTo>
                  <a:lnTo>
                    <a:pt x="5882" y="2549"/>
                  </a:lnTo>
                  <a:lnTo>
                    <a:pt x="5918" y="2549"/>
                  </a:lnTo>
                  <a:cubicBezTo>
                    <a:pt x="5965" y="2549"/>
                    <a:pt x="6013" y="2537"/>
                    <a:pt x="6049" y="2501"/>
                  </a:cubicBezTo>
                  <a:cubicBezTo>
                    <a:pt x="6096" y="2465"/>
                    <a:pt x="6120" y="2418"/>
                    <a:pt x="6132" y="2358"/>
                  </a:cubicBezTo>
                  <a:lnTo>
                    <a:pt x="6394" y="358"/>
                  </a:lnTo>
                  <a:cubicBezTo>
                    <a:pt x="6406" y="286"/>
                    <a:pt x="6382" y="215"/>
                    <a:pt x="6323" y="155"/>
                  </a:cubicBezTo>
                  <a:cubicBezTo>
                    <a:pt x="6283" y="124"/>
                    <a:pt x="6233" y="108"/>
                    <a:pt x="6182" y="108"/>
                  </a:cubicBezTo>
                  <a:cubicBezTo>
                    <a:pt x="6157" y="108"/>
                    <a:pt x="6132" y="112"/>
                    <a:pt x="6108" y="120"/>
                  </a:cubicBezTo>
                  <a:cubicBezTo>
                    <a:pt x="5200" y="425"/>
                    <a:pt x="4322" y="537"/>
                    <a:pt x="3523" y="537"/>
                  </a:cubicBezTo>
                  <a:cubicBezTo>
                    <a:pt x="2236" y="537"/>
                    <a:pt x="1152" y="248"/>
                    <a:pt x="477" y="13"/>
                  </a:cubicBezTo>
                  <a:cubicBezTo>
                    <a:pt x="456" y="4"/>
                    <a:pt x="43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7"/>
          <p:cNvGrpSpPr/>
          <p:nvPr/>
        </p:nvGrpSpPr>
        <p:grpSpPr>
          <a:xfrm>
            <a:off x="7002872" y="373844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45;p36">
            <a:extLst>
              <a:ext uri="{FF2B5EF4-FFF2-40B4-BE49-F238E27FC236}">
                <a16:creationId xmlns:a16="http://schemas.microsoft.com/office/drawing/2014/main" id="{70CE5C36-DDC6-544D-9595-A2A9DC95FFE7}"/>
              </a:ext>
            </a:extLst>
          </p:cNvPr>
          <p:cNvSpPr txBox="1">
            <a:spLocks noGrp="1"/>
          </p:cNvSpPr>
          <p:nvPr>
            <p:ph type="title"/>
          </p:nvPr>
        </p:nvSpPr>
        <p:spPr>
          <a:xfrm>
            <a:off x="967447" y="465000"/>
            <a:ext cx="6650524" cy="528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0000"/>
                </a:solidFill>
                <a:latin typeface="Times New Roman" panose="02020603050405020304" pitchFamily="18" charset="0"/>
                <a:cs typeface="Times New Roman" panose="02020603050405020304" pitchFamily="18" charset="0"/>
              </a:rPr>
              <a:t>II. MỘT SỐ TÍNH CÁCH NỔI BẬT CỦA CON NGƯỜI </a:t>
            </a:r>
            <a:r>
              <a:rPr lang="en" sz="2800" dirty="0" err="1">
                <a:solidFill>
                  <a:srgbClr val="FF0000"/>
                </a:solidFill>
                <a:latin typeface="Times New Roman" panose="02020603050405020304" pitchFamily="18" charset="0"/>
                <a:cs typeface="Times New Roman" panose="02020603050405020304" pitchFamily="18" charset="0"/>
              </a:rPr>
              <a:t>Ở</a:t>
            </a:r>
            <a:r>
              <a:rPr lang="en" sz="2800" dirty="0">
                <a:solidFill>
                  <a:srgbClr val="FF0000"/>
                </a:solidFill>
                <a:latin typeface="Times New Roman" panose="02020603050405020304" pitchFamily="18" charset="0"/>
                <a:cs typeface="Times New Roman" panose="02020603050405020304" pitchFamily="18" charset="0"/>
              </a:rPr>
              <a:t> TP.HCM</a:t>
            </a:r>
            <a:br>
              <a:rPr lang="en" sz="2800" dirty="0">
                <a:solidFill>
                  <a:srgbClr val="FF0000"/>
                </a:solidFill>
                <a:latin typeface="Times New Roman" panose="02020603050405020304" pitchFamily="18" charset="0"/>
                <a:cs typeface="Times New Roman" panose="02020603050405020304" pitchFamily="18" charset="0"/>
              </a:rPr>
            </a:br>
            <a:r>
              <a:rPr lang="en" sz="2800" dirty="0">
                <a:solidFill>
                  <a:srgbClr val="0070C0"/>
                </a:solidFill>
                <a:latin typeface="Times New Roman" panose="02020603050405020304" pitchFamily="18" charset="0"/>
                <a:cs typeface="Times New Roman" panose="02020603050405020304" pitchFamily="18" charset="0"/>
              </a:rPr>
              <a:t>2. </a:t>
            </a:r>
            <a:r>
              <a:rPr lang="en" sz="2800" dirty="0" err="1">
                <a:solidFill>
                  <a:srgbClr val="0070C0"/>
                </a:solidFill>
                <a:latin typeface="Times New Roman" panose="02020603050405020304" pitchFamily="18" charset="0"/>
                <a:cs typeface="Times New Roman" panose="02020603050405020304" pitchFamily="18" charset="0"/>
              </a:rPr>
              <a:t>Tính</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linh</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hoạt</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năng</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động</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sáng</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tạo</a:t>
            </a:r>
            <a:r>
              <a:rPr lang="en" sz="2800" dirty="0">
                <a:solidFill>
                  <a:srgbClr val="0070C0"/>
                </a:solidFill>
                <a:latin typeface="Times New Roman" panose="02020603050405020304" pitchFamily="18" charset="0"/>
                <a:cs typeface="Times New Roman" panose="02020603050405020304" pitchFamily="18" charset="0"/>
              </a:rPr>
              <a:t>.</a:t>
            </a:r>
            <a:endParaRPr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ởi động Chiến dịch Hoa Phượng Đỏ lần thứ 11">
            <a:extLst>
              <a:ext uri="{FF2B5EF4-FFF2-40B4-BE49-F238E27FC236}">
                <a16:creationId xmlns:a16="http://schemas.microsoft.com/office/drawing/2014/main" id="{97BBFBD6-915B-5F49-8A93-D2F845E87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4" y="992195"/>
            <a:ext cx="4209890" cy="298338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D613A413-194B-AC41-9BE5-AD118B727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613"/>
            <a:ext cx="4411078" cy="441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
                                        <p:tgtEl>
                                          <p:spTgt spid="10242"/>
                                        </p:tgtEl>
                                      </p:cBhvr>
                                    </p:animEffect>
                                    <p:anim calcmode="lin" valueType="num">
                                      <p:cBhvr>
                                        <p:cTn id="8" dur="400" fill="hold"/>
                                        <p:tgtEl>
                                          <p:spTgt spid="10242"/>
                                        </p:tgtEl>
                                        <p:attrNameLst>
                                          <p:attrName>ppt_x</p:attrName>
                                        </p:attrNameLst>
                                      </p:cBhvr>
                                      <p:tavLst>
                                        <p:tav tm="0">
                                          <p:val>
                                            <p:strVal val="#ppt_x"/>
                                          </p:val>
                                        </p:tav>
                                        <p:tav tm="100000">
                                          <p:val>
                                            <p:strVal val="#ppt_x"/>
                                          </p:val>
                                        </p:tav>
                                      </p:tavLst>
                                    </p:anim>
                                    <p:anim calcmode="lin" valueType="num">
                                      <p:cBhvr>
                                        <p:cTn id="9" dur="400" fill="hold"/>
                                        <p:tgtEl>
                                          <p:spTgt spid="1024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244"/>
                                        </p:tgtEl>
                                        <p:attrNameLst>
                                          <p:attrName>style.visibility</p:attrName>
                                        </p:attrNameLst>
                                      </p:cBhvr>
                                      <p:to>
                                        <p:strVal val="visible"/>
                                      </p:to>
                                    </p:set>
                                    <p:anim calcmode="lin" valueType="num">
                                      <p:cBhvr>
                                        <p:cTn id="16" dur="1000" fill="hold"/>
                                        <p:tgtEl>
                                          <p:spTgt spid="10244"/>
                                        </p:tgtEl>
                                        <p:attrNameLst>
                                          <p:attrName>ppt_w</p:attrName>
                                        </p:attrNameLst>
                                      </p:cBhvr>
                                      <p:tavLst>
                                        <p:tav tm="0">
                                          <p:val>
                                            <p:fltVal val="0"/>
                                          </p:val>
                                        </p:tav>
                                        <p:tav tm="100000">
                                          <p:val>
                                            <p:strVal val="#ppt_w"/>
                                          </p:val>
                                        </p:tav>
                                      </p:tavLst>
                                    </p:anim>
                                    <p:anim calcmode="lin" valueType="num">
                                      <p:cBhvr>
                                        <p:cTn id="17" dur="1000" fill="hold"/>
                                        <p:tgtEl>
                                          <p:spTgt spid="10244"/>
                                        </p:tgtEl>
                                        <p:attrNameLst>
                                          <p:attrName>ppt_h</p:attrName>
                                        </p:attrNameLst>
                                      </p:cBhvr>
                                      <p:tavLst>
                                        <p:tav tm="0">
                                          <p:val>
                                            <p:fltVal val="0"/>
                                          </p:val>
                                        </p:tav>
                                        <p:tav tm="100000">
                                          <p:val>
                                            <p:strVal val="#ppt_h"/>
                                          </p:val>
                                        </p:tav>
                                      </p:tavLst>
                                    </p:anim>
                                    <p:anim calcmode="lin" valueType="num">
                                      <p:cBhvr>
                                        <p:cTn id="18" dur="1000" fill="hold"/>
                                        <p:tgtEl>
                                          <p:spTgt spid="10244"/>
                                        </p:tgtEl>
                                        <p:attrNameLst>
                                          <p:attrName>style.rotation</p:attrName>
                                        </p:attrNameLst>
                                      </p:cBhvr>
                                      <p:tavLst>
                                        <p:tav tm="0">
                                          <p:val>
                                            <p:fltVal val="90"/>
                                          </p:val>
                                        </p:tav>
                                        <p:tav tm="100000">
                                          <p:val>
                                            <p:fltVal val="0"/>
                                          </p:val>
                                        </p:tav>
                                      </p:tavLst>
                                    </p:anim>
                                    <p:animEffect transition="in" filter="fade">
                                      <p:cBhvr>
                                        <p:cTn id="1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4" name="Google Shape;474;p37"/>
          <p:cNvGrpSpPr/>
          <p:nvPr/>
        </p:nvGrpSpPr>
        <p:grpSpPr>
          <a:xfrm rot="1052397">
            <a:off x="693292" y="3891347"/>
            <a:ext cx="1115115" cy="650638"/>
            <a:chOff x="559125" y="3584825"/>
            <a:chExt cx="1115006" cy="650575"/>
          </a:xfrm>
        </p:grpSpPr>
        <p:sp>
          <p:nvSpPr>
            <p:cNvPr id="475" name="Google Shape;475;p37"/>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7"/>
          <p:cNvSpPr/>
          <p:nvPr/>
        </p:nvSpPr>
        <p:spPr>
          <a:xfrm>
            <a:off x="7624383" y="359402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7"/>
          <p:cNvGrpSpPr/>
          <p:nvPr/>
        </p:nvGrpSpPr>
        <p:grpSpPr>
          <a:xfrm rot="419452">
            <a:off x="7791961" y="383931"/>
            <a:ext cx="1078016" cy="1203809"/>
            <a:chOff x="7395774" y="663825"/>
            <a:chExt cx="851177" cy="950500"/>
          </a:xfrm>
        </p:grpSpPr>
        <p:sp>
          <p:nvSpPr>
            <p:cNvPr id="481" name="Google Shape;481;p37"/>
            <p:cNvSpPr/>
            <p:nvPr/>
          </p:nvSpPr>
          <p:spPr>
            <a:xfrm>
              <a:off x="7692928" y="1320036"/>
              <a:ext cx="47051" cy="126829"/>
            </a:xfrm>
            <a:custGeom>
              <a:avLst/>
              <a:gdLst/>
              <a:ahLst/>
              <a:cxnLst/>
              <a:rect l="l" t="t" r="r" b="b"/>
              <a:pathLst>
                <a:path w="1084" h="2922" extrusionOk="0">
                  <a:moveTo>
                    <a:pt x="237" y="0"/>
                  </a:moveTo>
                  <a:cubicBezTo>
                    <a:pt x="221" y="0"/>
                    <a:pt x="206" y="2"/>
                    <a:pt x="191" y="5"/>
                  </a:cubicBezTo>
                  <a:cubicBezTo>
                    <a:pt x="72" y="41"/>
                    <a:pt x="0" y="160"/>
                    <a:pt x="24" y="279"/>
                  </a:cubicBezTo>
                  <a:lnTo>
                    <a:pt x="619" y="2755"/>
                  </a:lnTo>
                  <a:cubicBezTo>
                    <a:pt x="643" y="2862"/>
                    <a:pt x="726" y="2922"/>
                    <a:pt x="834" y="2922"/>
                  </a:cubicBezTo>
                  <a:lnTo>
                    <a:pt x="881" y="2922"/>
                  </a:lnTo>
                  <a:cubicBezTo>
                    <a:pt x="1000" y="2898"/>
                    <a:pt x="1084" y="2767"/>
                    <a:pt x="1048" y="2648"/>
                  </a:cubicBezTo>
                  <a:lnTo>
                    <a:pt x="465" y="172"/>
                  </a:lnTo>
                  <a:cubicBezTo>
                    <a:pt x="433" y="68"/>
                    <a:pt x="339"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819021" y="1342259"/>
              <a:ext cx="62069" cy="118062"/>
            </a:xfrm>
            <a:custGeom>
              <a:avLst/>
              <a:gdLst/>
              <a:ahLst/>
              <a:cxnLst/>
              <a:rect l="l" t="t" r="r" b="b"/>
              <a:pathLst>
                <a:path w="1430" h="2720" extrusionOk="0">
                  <a:moveTo>
                    <a:pt x="1171" y="0"/>
                  </a:moveTo>
                  <a:cubicBezTo>
                    <a:pt x="1086" y="0"/>
                    <a:pt x="1001" y="54"/>
                    <a:pt x="965" y="136"/>
                  </a:cubicBezTo>
                  <a:lnTo>
                    <a:pt x="48" y="2422"/>
                  </a:lnTo>
                  <a:cubicBezTo>
                    <a:pt x="0" y="2529"/>
                    <a:pt x="48" y="2660"/>
                    <a:pt x="167" y="2708"/>
                  </a:cubicBezTo>
                  <a:cubicBezTo>
                    <a:pt x="191" y="2719"/>
                    <a:pt x="227" y="2719"/>
                    <a:pt x="250" y="2719"/>
                  </a:cubicBezTo>
                  <a:cubicBezTo>
                    <a:pt x="346" y="2719"/>
                    <a:pt x="429" y="2672"/>
                    <a:pt x="453" y="2589"/>
                  </a:cubicBezTo>
                  <a:lnTo>
                    <a:pt x="1381" y="303"/>
                  </a:lnTo>
                  <a:cubicBezTo>
                    <a:pt x="1429" y="195"/>
                    <a:pt x="1370" y="64"/>
                    <a:pt x="1250" y="17"/>
                  </a:cubicBezTo>
                  <a:cubicBezTo>
                    <a:pt x="1225" y="5"/>
                    <a:pt x="1198" y="0"/>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767846" y="1338657"/>
              <a:ext cx="33639" cy="114936"/>
            </a:xfrm>
            <a:custGeom>
              <a:avLst/>
              <a:gdLst/>
              <a:ahLst/>
              <a:cxnLst/>
              <a:rect l="l" t="t" r="r" b="b"/>
              <a:pathLst>
                <a:path w="775" h="2648" extrusionOk="0">
                  <a:moveTo>
                    <a:pt x="519" y="0"/>
                  </a:moveTo>
                  <a:cubicBezTo>
                    <a:pt x="415" y="0"/>
                    <a:pt x="321" y="79"/>
                    <a:pt x="310" y="195"/>
                  </a:cubicBezTo>
                  <a:lnTo>
                    <a:pt x="12" y="2398"/>
                  </a:lnTo>
                  <a:cubicBezTo>
                    <a:pt x="1" y="2517"/>
                    <a:pt x="84" y="2636"/>
                    <a:pt x="215" y="2648"/>
                  </a:cubicBezTo>
                  <a:lnTo>
                    <a:pt x="239" y="2648"/>
                  </a:lnTo>
                  <a:cubicBezTo>
                    <a:pt x="346" y="2648"/>
                    <a:pt x="441" y="2564"/>
                    <a:pt x="465" y="2457"/>
                  </a:cubicBezTo>
                  <a:lnTo>
                    <a:pt x="751" y="255"/>
                  </a:lnTo>
                  <a:cubicBezTo>
                    <a:pt x="774" y="124"/>
                    <a:pt x="679" y="16"/>
                    <a:pt x="560" y="5"/>
                  </a:cubicBezTo>
                  <a:cubicBezTo>
                    <a:pt x="546" y="2"/>
                    <a:pt x="533" y="0"/>
                    <a:pt x="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5736" y="1417873"/>
              <a:ext cx="286343" cy="196451"/>
            </a:xfrm>
            <a:custGeom>
              <a:avLst/>
              <a:gdLst/>
              <a:ahLst/>
              <a:cxnLst/>
              <a:rect l="l" t="t" r="r" b="b"/>
              <a:pathLst>
                <a:path w="6597" h="4526" extrusionOk="0">
                  <a:moveTo>
                    <a:pt x="680" y="0"/>
                  </a:moveTo>
                  <a:cubicBezTo>
                    <a:pt x="569" y="0"/>
                    <a:pt x="464" y="80"/>
                    <a:pt x="453" y="192"/>
                  </a:cubicBezTo>
                  <a:lnTo>
                    <a:pt x="12" y="3514"/>
                  </a:lnTo>
                  <a:cubicBezTo>
                    <a:pt x="0" y="3573"/>
                    <a:pt x="12" y="3633"/>
                    <a:pt x="48" y="3680"/>
                  </a:cubicBezTo>
                  <a:cubicBezTo>
                    <a:pt x="84" y="3728"/>
                    <a:pt x="143" y="3764"/>
                    <a:pt x="203" y="3764"/>
                  </a:cubicBezTo>
                  <a:lnTo>
                    <a:pt x="5882" y="4526"/>
                  </a:lnTo>
                  <a:lnTo>
                    <a:pt x="5918" y="4526"/>
                  </a:lnTo>
                  <a:cubicBezTo>
                    <a:pt x="5965" y="4526"/>
                    <a:pt x="6013" y="4514"/>
                    <a:pt x="6049" y="4478"/>
                  </a:cubicBezTo>
                  <a:cubicBezTo>
                    <a:pt x="6096" y="4442"/>
                    <a:pt x="6120" y="4395"/>
                    <a:pt x="6132" y="4335"/>
                  </a:cubicBezTo>
                  <a:lnTo>
                    <a:pt x="6573" y="1013"/>
                  </a:lnTo>
                  <a:cubicBezTo>
                    <a:pt x="6596" y="882"/>
                    <a:pt x="6501" y="775"/>
                    <a:pt x="6382" y="751"/>
                  </a:cubicBezTo>
                  <a:lnTo>
                    <a:pt x="703" y="1"/>
                  </a:lnTo>
                  <a:cubicBezTo>
                    <a:pt x="695" y="0"/>
                    <a:pt x="688"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7395774" y="663825"/>
              <a:ext cx="851172" cy="698821"/>
            </a:xfrm>
            <a:custGeom>
              <a:avLst/>
              <a:gdLst/>
              <a:ahLst/>
              <a:cxnLst/>
              <a:rect l="l" t="t" r="r" b="b"/>
              <a:pathLst>
                <a:path w="19610" h="16100" extrusionOk="0">
                  <a:moveTo>
                    <a:pt x="5911" y="0"/>
                  </a:moveTo>
                  <a:cubicBezTo>
                    <a:pt x="3817" y="0"/>
                    <a:pt x="2048" y="1619"/>
                    <a:pt x="1393" y="4133"/>
                  </a:cubicBezTo>
                  <a:cubicBezTo>
                    <a:pt x="0" y="9539"/>
                    <a:pt x="6703" y="15278"/>
                    <a:pt x="6989" y="15516"/>
                  </a:cubicBezTo>
                  <a:cubicBezTo>
                    <a:pt x="7025" y="15552"/>
                    <a:pt x="7060" y="15563"/>
                    <a:pt x="7108" y="15575"/>
                  </a:cubicBezTo>
                  <a:lnTo>
                    <a:pt x="8954" y="15813"/>
                  </a:lnTo>
                  <a:lnTo>
                    <a:pt x="11085" y="16099"/>
                  </a:lnTo>
                  <a:lnTo>
                    <a:pt x="11121" y="16099"/>
                  </a:lnTo>
                  <a:cubicBezTo>
                    <a:pt x="11144" y="16099"/>
                    <a:pt x="11180" y="16099"/>
                    <a:pt x="11216" y="16075"/>
                  </a:cubicBezTo>
                  <a:cubicBezTo>
                    <a:pt x="11549" y="15921"/>
                    <a:pt x="19514" y="12134"/>
                    <a:pt x="19586" y="6562"/>
                  </a:cubicBezTo>
                  <a:cubicBezTo>
                    <a:pt x="19610" y="3907"/>
                    <a:pt x="18288" y="1859"/>
                    <a:pt x="16193" y="1347"/>
                  </a:cubicBezTo>
                  <a:cubicBezTo>
                    <a:pt x="15902" y="1276"/>
                    <a:pt x="15591" y="1237"/>
                    <a:pt x="15267" y="1237"/>
                  </a:cubicBezTo>
                  <a:cubicBezTo>
                    <a:pt x="13761" y="1237"/>
                    <a:pt x="11971" y="2085"/>
                    <a:pt x="10609" y="4467"/>
                  </a:cubicBezTo>
                  <a:cubicBezTo>
                    <a:pt x="9763" y="1240"/>
                    <a:pt x="7727" y="38"/>
                    <a:pt x="6025" y="2"/>
                  </a:cubicBezTo>
                  <a:cubicBezTo>
                    <a:pt x="5987" y="1"/>
                    <a:pt x="5949" y="0"/>
                    <a:pt x="5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95774" y="663825"/>
              <a:ext cx="367988" cy="682283"/>
            </a:xfrm>
            <a:custGeom>
              <a:avLst/>
              <a:gdLst/>
              <a:ahLst/>
              <a:cxnLst/>
              <a:rect l="l" t="t" r="r" b="b"/>
              <a:pathLst>
                <a:path w="8478" h="15719" extrusionOk="0">
                  <a:moveTo>
                    <a:pt x="5921" y="0"/>
                  </a:moveTo>
                  <a:cubicBezTo>
                    <a:pt x="5409" y="0"/>
                    <a:pt x="4896" y="99"/>
                    <a:pt x="4405" y="300"/>
                  </a:cubicBezTo>
                  <a:cubicBezTo>
                    <a:pt x="2965" y="895"/>
                    <a:pt x="1869" y="2300"/>
                    <a:pt x="1393" y="4133"/>
                  </a:cubicBezTo>
                  <a:cubicBezTo>
                    <a:pt x="0" y="9539"/>
                    <a:pt x="6703" y="15278"/>
                    <a:pt x="6989" y="15516"/>
                  </a:cubicBezTo>
                  <a:cubicBezTo>
                    <a:pt x="7025" y="15552"/>
                    <a:pt x="7060" y="15563"/>
                    <a:pt x="7108" y="15575"/>
                  </a:cubicBezTo>
                  <a:lnTo>
                    <a:pt x="8215" y="15718"/>
                  </a:lnTo>
                  <a:lnTo>
                    <a:pt x="8239" y="15718"/>
                  </a:lnTo>
                  <a:cubicBezTo>
                    <a:pt x="8299" y="15718"/>
                    <a:pt x="8358" y="15694"/>
                    <a:pt x="8406" y="15647"/>
                  </a:cubicBezTo>
                  <a:cubicBezTo>
                    <a:pt x="8454" y="15599"/>
                    <a:pt x="8477" y="15528"/>
                    <a:pt x="8465" y="15456"/>
                  </a:cubicBezTo>
                  <a:lnTo>
                    <a:pt x="8442" y="15361"/>
                  </a:lnTo>
                  <a:cubicBezTo>
                    <a:pt x="8442" y="15337"/>
                    <a:pt x="8430" y="15313"/>
                    <a:pt x="8418" y="15290"/>
                  </a:cubicBezTo>
                  <a:cubicBezTo>
                    <a:pt x="7465" y="13480"/>
                    <a:pt x="6620" y="11587"/>
                    <a:pt x="5906" y="9658"/>
                  </a:cubicBezTo>
                  <a:cubicBezTo>
                    <a:pt x="5465" y="8455"/>
                    <a:pt x="5001" y="7062"/>
                    <a:pt x="5072" y="5646"/>
                  </a:cubicBezTo>
                  <a:cubicBezTo>
                    <a:pt x="5167" y="3812"/>
                    <a:pt x="6251" y="2026"/>
                    <a:pt x="7834" y="1097"/>
                  </a:cubicBezTo>
                  <a:cubicBezTo>
                    <a:pt x="7846" y="1085"/>
                    <a:pt x="7858" y="1074"/>
                    <a:pt x="7882" y="1062"/>
                  </a:cubicBezTo>
                  <a:lnTo>
                    <a:pt x="8013" y="907"/>
                  </a:lnTo>
                  <a:cubicBezTo>
                    <a:pt x="8061" y="859"/>
                    <a:pt x="8084" y="800"/>
                    <a:pt x="8073" y="728"/>
                  </a:cubicBezTo>
                  <a:cubicBezTo>
                    <a:pt x="8073" y="657"/>
                    <a:pt x="8025" y="597"/>
                    <a:pt x="7965" y="562"/>
                  </a:cubicBezTo>
                  <a:cubicBezTo>
                    <a:pt x="7330" y="189"/>
                    <a:pt x="6627" y="0"/>
                    <a:pt x="5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7814898" y="717648"/>
              <a:ext cx="432053" cy="644998"/>
            </a:xfrm>
            <a:custGeom>
              <a:avLst/>
              <a:gdLst/>
              <a:ahLst/>
              <a:cxnLst/>
              <a:rect l="l" t="t" r="r" b="b"/>
              <a:pathLst>
                <a:path w="9954" h="14860" extrusionOk="0">
                  <a:moveTo>
                    <a:pt x="5606" y="1"/>
                  </a:moveTo>
                  <a:cubicBezTo>
                    <a:pt x="5199" y="1"/>
                    <a:pt x="4787" y="63"/>
                    <a:pt x="4382" y="191"/>
                  </a:cubicBezTo>
                  <a:cubicBezTo>
                    <a:pt x="4322" y="203"/>
                    <a:pt x="4274" y="250"/>
                    <a:pt x="4251" y="298"/>
                  </a:cubicBezTo>
                  <a:cubicBezTo>
                    <a:pt x="4227" y="357"/>
                    <a:pt x="4227" y="429"/>
                    <a:pt x="4239" y="488"/>
                  </a:cubicBezTo>
                  <a:lnTo>
                    <a:pt x="4286" y="596"/>
                  </a:lnTo>
                  <a:cubicBezTo>
                    <a:pt x="4298" y="631"/>
                    <a:pt x="4322" y="655"/>
                    <a:pt x="4334" y="679"/>
                  </a:cubicBezTo>
                  <a:cubicBezTo>
                    <a:pt x="5620" y="1989"/>
                    <a:pt x="6203" y="3989"/>
                    <a:pt x="5810" y="5787"/>
                  </a:cubicBezTo>
                  <a:cubicBezTo>
                    <a:pt x="5513" y="7180"/>
                    <a:pt x="4703" y="8406"/>
                    <a:pt x="3953" y="9442"/>
                  </a:cubicBezTo>
                  <a:cubicBezTo>
                    <a:pt x="2774" y="11109"/>
                    <a:pt x="1453" y="12716"/>
                    <a:pt x="60" y="14216"/>
                  </a:cubicBezTo>
                  <a:cubicBezTo>
                    <a:pt x="12" y="14264"/>
                    <a:pt x="0" y="14323"/>
                    <a:pt x="0" y="14371"/>
                  </a:cubicBezTo>
                  <a:lnTo>
                    <a:pt x="0" y="14478"/>
                  </a:lnTo>
                  <a:cubicBezTo>
                    <a:pt x="0" y="14585"/>
                    <a:pt x="83" y="14681"/>
                    <a:pt x="191" y="14693"/>
                  </a:cubicBezTo>
                  <a:lnTo>
                    <a:pt x="1429" y="14859"/>
                  </a:lnTo>
                  <a:lnTo>
                    <a:pt x="1465" y="14859"/>
                  </a:lnTo>
                  <a:cubicBezTo>
                    <a:pt x="1488" y="14859"/>
                    <a:pt x="1524" y="14859"/>
                    <a:pt x="1560" y="14835"/>
                  </a:cubicBezTo>
                  <a:cubicBezTo>
                    <a:pt x="1893" y="14681"/>
                    <a:pt x="9858" y="10894"/>
                    <a:pt x="9930" y="5322"/>
                  </a:cubicBezTo>
                  <a:cubicBezTo>
                    <a:pt x="9954" y="3382"/>
                    <a:pt x="9239" y="1739"/>
                    <a:pt x="7977" y="786"/>
                  </a:cubicBezTo>
                  <a:cubicBezTo>
                    <a:pt x="7277" y="271"/>
                    <a:pt x="6453" y="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814898" y="1232486"/>
              <a:ext cx="216548" cy="130172"/>
            </a:xfrm>
            <a:custGeom>
              <a:avLst/>
              <a:gdLst/>
              <a:ahLst/>
              <a:cxnLst/>
              <a:rect l="l" t="t" r="r" b="b"/>
              <a:pathLst>
                <a:path w="4989" h="2999" extrusionOk="0">
                  <a:moveTo>
                    <a:pt x="2222" y="1"/>
                  </a:moveTo>
                  <a:cubicBezTo>
                    <a:pt x="2157" y="1"/>
                    <a:pt x="2093" y="28"/>
                    <a:pt x="2048" y="81"/>
                  </a:cubicBezTo>
                  <a:cubicBezTo>
                    <a:pt x="1405" y="867"/>
                    <a:pt x="738" y="1629"/>
                    <a:pt x="60" y="2355"/>
                  </a:cubicBezTo>
                  <a:cubicBezTo>
                    <a:pt x="12" y="2403"/>
                    <a:pt x="0" y="2462"/>
                    <a:pt x="0" y="2510"/>
                  </a:cubicBezTo>
                  <a:lnTo>
                    <a:pt x="0" y="2617"/>
                  </a:lnTo>
                  <a:cubicBezTo>
                    <a:pt x="0" y="2724"/>
                    <a:pt x="83" y="2820"/>
                    <a:pt x="191" y="2832"/>
                  </a:cubicBezTo>
                  <a:lnTo>
                    <a:pt x="1429" y="2998"/>
                  </a:lnTo>
                  <a:lnTo>
                    <a:pt x="1453" y="2998"/>
                  </a:lnTo>
                  <a:cubicBezTo>
                    <a:pt x="1488" y="2998"/>
                    <a:pt x="1536" y="2986"/>
                    <a:pt x="1572" y="2974"/>
                  </a:cubicBezTo>
                  <a:cubicBezTo>
                    <a:pt x="1572" y="2974"/>
                    <a:pt x="1572" y="2974"/>
                    <a:pt x="1584" y="2963"/>
                  </a:cubicBezTo>
                  <a:lnTo>
                    <a:pt x="1595" y="2963"/>
                  </a:lnTo>
                  <a:lnTo>
                    <a:pt x="1512" y="2748"/>
                  </a:lnTo>
                  <a:lnTo>
                    <a:pt x="1619" y="2951"/>
                  </a:lnTo>
                  <a:cubicBezTo>
                    <a:pt x="1619" y="2951"/>
                    <a:pt x="1631" y="2939"/>
                    <a:pt x="1631" y="2939"/>
                  </a:cubicBezTo>
                  <a:lnTo>
                    <a:pt x="1643" y="2939"/>
                  </a:lnTo>
                  <a:cubicBezTo>
                    <a:pt x="1643" y="2939"/>
                    <a:pt x="1679" y="2927"/>
                    <a:pt x="1679" y="2927"/>
                  </a:cubicBezTo>
                  <a:cubicBezTo>
                    <a:pt x="1750" y="2891"/>
                    <a:pt x="1846" y="2832"/>
                    <a:pt x="1965" y="2772"/>
                  </a:cubicBezTo>
                  <a:lnTo>
                    <a:pt x="1976" y="2772"/>
                  </a:lnTo>
                  <a:lnTo>
                    <a:pt x="2060" y="2724"/>
                  </a:lnTo>
                  <a:lnTo>
                    <a:pt x="2072" y="2724"/>
                  </a:lnTo>
                  <a:lnTo>
                    <a:pt x="2143" y="2677"/>
                  </a:lnTo>
                  <a:cubicBezTo>
                    <a:pt x="2548" y="2462"/>
                    <a:pt x="3191" y="2105"/>
                    <a:pt x="3917" y="1629"/>
                  </a:cubicBezTo>
                  <a:cubicBezTo>
                    <a:pt x="3977" y="1605"/>
                    <a:pt x="4024" y="1569"/>
                    <a:pt x="4072" y="1534"/>
                  </a:cubicBezTo>
                  <a:lnTo>
                    <a:pt x="4084" y="1534"/>
                  </a:lnTo>
                  <a:lnTo>
                    <a:pt x="4227" y="1427"/>
                  </a:lnTo>
                  <a:lnTo>
                    <a:pt x="4239" y="1427"/>
                  </a:lnTo>
                  <a:cubicBezTo>
                    <a:pt x="4453" y="1272"/>
                    <a:pt x="4667" y="1129"/>
                    <a:pt x="4882" y="974"/>
                  </a:cubicBezTo>
                  <a:cubicBezTo>
                    <a:pt x="4953" y="927"/>
                    <a:pt x="4989" y="831"/>
                    <a:pt x="4965" y="736"/>
                  </a:cubicBezTo>
                  <a:cubicBezTo>
                    <a:pt x="4941" y="653"/>
                    <a:pt x="4870" y="581"/>
                    <a:pt x="4774" y="569"/>
                  </a:cubicBezTo>
                  <a:cubicBezTo>
                    <a:pt x="3953" y="474"/>
                    <a:pt x="3119" y="284"/>
                    <a:pt x="2286" y="10"/>
                  </a:cubicBezTo>
                  <a:cubicBezTo>
                    <a:pt x="2265" y="4"/>
                    <a:pt x="2244" y="1"/>
                    <a:pt x="2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446385" y="870611"/>
              <a:ext cx="317377" cy="475502"/>
            </a:xfrm>
            <a:custGeom>
              <a:avLst/>
              <a:gdLst/>
              <a:ahLst/>
              <a:cxnLst/>
              <a:rect l="l" t="t" r="r" b="b"/>
              <a:pathLst>
                <a:path w="7312" h="10955" extrusionOk="0">
                  <a:moveTo>
                    <a:pt x="322" y="0"/>
                  </a:moveTo>
                  <a:cubicBezTo>
                    <a:pt x="251" y="0"/>
                    <a:pt x="191" y="24"/>
                    <a:pt x="144" y="72"/>
                  </a:cubicBezTo>
                  <a:cubicBezTo>
                    <a:pt x="108" y="108"/>
                    <a:pt x="84" y="155"/>
                    <a:pt x="84" y="203"/>
                  </a:cubicBezTo>
                  <a:cubicBezTo>
                    <a:pt x="1" y="905"/>
                    <a:pt x="49" y="1655"/>
                    <a:pt x="215" y="2417"/>
                  </a:cubicBezTo>
                  <a:cubicBezTo>
                    <a:pt x="227" y="2501"/>
                    <a:pt x="251" y="2572"/>
                    <a:pt x="263" y="2644"/>
                  </a:cubicBezTo>
                  <a:lnTo>
                    <a:pt x="275" y="2667"/>
                  </a:lnTo>
                  <a:cubicBezTo>
                    <a:pt x="287" y="2739"/>
                    <a:pt x="310" y="2810"/>
                    <a:pt x="322" y="2894"/>
                  </a:cubicBezTo>
                  <a:cubicBezTo>
                    <a:pt x="334" y="2894"/>
                    <a:pt x="334" y="2906"/>
                    <a:pt x="334" y="2906"/>
                  </a:cubicBezTo>
                  <a:cubicBezTo>
                    <a:pt x="358" y="2989"/>
                    <a:pt x="370" y="3060"/>
                    <a:pt x="406" y="3132"/>
                  </a:cubicBezTo>
                  <a:cubicBezTo>
                    <a:pt x="406" y="3132"/>
                    <a:pt x="406" y="3156"/>
                    <a:pt x="406" y="3156"/>
                  </a:cubicBezTo>
                  <a:cubicBezTo>
                    <a:pt x="430" y="3227"/>
                    <a:pt x="453" y="3299"/>
                    <a:pt x="477" y="3370"/>
                  </a:cubicBezTo>
                  <a:lnTo>
                    <a:pt x="477" y="3394"/>
                  </a:lnTo>
                  <a:cubicBezTo>
                    <a:pt x="501" y="3465"/>
                    <a:pt x="537" y="3537"/>
                    <a:pt x="560" y="3608"/>
                  </a:cubicBezTo>
                  <a:lnTo>
                    <a:pt x="763" y="3525"/>
                  </a:lnTo>
                  <a:lnTo>
                    <a:pt x="560" y="3632"/>
                  </a:lnTo>
                  <a:cubicBezTo>
                    <a:pt x="596" y="3703"/>
                    <a:pt x="620" y="3775"/>
                    <a:pt x="644" y="3846"/>
                  </a:cubicBezTo>
                  <a:lnTo>
                    <a:pt x="656" y="3858"/>
                  </a:lnTo>
                  <a:cubicBezTo>
                    <a:pt x="680" y="3930"/>
                    <a:pt x="715" y="4001"/>
                    <a:pt x="739" y="4084"/>
                  </a:cubicBezTo>
                  <a:lnTo>
                    <a:pt x="751" y="4096"/>
                  </a:lnTo>
                  <a:cubicBezTo>
                    <a:pt x="775" y="4168"/>
                    <a:pt x="811" y="4239"/>
                    <a:pt x="846" y="4322"/>
                  </a:cubicBezTo>
                  <a:cubicBezTo>
                    <a:pt x="1263" y="5275"/>
                    <a:pt x="1858" y="6263"/>
                    <a:pt x="2608" y="7263"/>
                  </a:cubicBezTo>
                  <a:cubicBezTo>
                    <a:pt x="2656" y="7335"/>
                    <a:pt x="2692" y="7394"/>
                    <a:pt x="2751" y="7454"/>
                  </a:cubicBezTo>
                  <a:cubicBezTo>
                    <a:pt x="2787" y="7513"/>
                    <a:pt x="2835" y="7573"/>
                    <a:pt x="2882" y="7632"/>
                  </a:cubicBezTo>
                  <a:cubicBezTo>
                    <a:pt x="2882" y="7632"/>
                    <a:pt x="2894" y="7644"/>
                    <a:pt x="2894" y="7644"/>
                  </a:cubicBezTo>
                  <a:cubicBezTo>
                    <a:pt x="2930" y="7704"/>
                    <a:pt x="2977" y="7751"/>
                    <a:pt x="3037" y="7823"/>
                  </a:cubicBezTo>
                  <a:cubicBezTo>
                    <a:pt x="3073" y="7882"/>
                    <a:pt x="3120" y="7930"/>
                    <a:pt x="3156" y="7978"/>
                  </a:cubicBezTo>
                  <a:cubicBezTo>
                    <a:pt x="3168" y="7990"/>
                    <a:pt x="3168" y="7990"/>
                    <a:pt x="3168" y="8001"/>
                  </a:cubicBezTo>
                  <a:cubicBezTo>
                    <a:pt x="3216" y="8049"/>
                    <a:pt x="3263" y="8109"/>
                    <a:pt x="3311" y="8168"/>
                  </a:cubicBezTo>
                  <a:cubicBezTo>
                    <a:pt x="3358" y="8216"/>
                    <a:pt x="3406" y="8275"/>
                    <a:pt x="3442" y="8323"/>
                  </a:cubicBezTo>
                  <a:cubicBezTo>
                    <a:pt x="3442" y="8323"/>
                    <a:pt x="3454" y="8323"/>
                    <a:pt x="3454" y="8335"/>
                  </a:cubicBezTo>
                  <a:cubicBezTo>
                    <a:pt x="3918" y="8883"/>
                    <a:pt x="4418" y="9430"/>
                    <a:pt x="4954" y="9954"/>
                  </a:cubicBezTo>
                  <a:lnTo>
                    <a:pt x="5144" y="10133"/>
                  </a:lnTo>
                  <a:cubicBezTo>
                    <a:pt x="5144" y="10133"/>
                    <a:pt x="5156" y="10145"/>
                    <a:pt x="5156" y="10145"/>
                  </a:cubicBezTo>
                  <a:lnTo>
                    <a:pt x="5466" y="10442"/>
                  </a:lnTo>
                  <a:cubicBezTo>
                    <a:pt x="5478" y="10442"/>
                    <a:pt x="5478" y="10454"/>
                    <a:pt x="5478" y="10454"/>
                  </a:cubicBezTo>
                  <a:lnTo>
                    <a:pt x="5656" y="10609"/>
                  </a:lnTo>
                  <a:cubicBezTo>
                    <a:pt x="5656" y="10609"/>
                    <a:pt x="5680" y="10633"/>
                    <a:pt x="5680" y="10633"/>
                  </a:cubicBezTo>
                  <a:lnTo>
                    <a:pt x="5775" y="10704"/>
                  </a:lnTo>
                  <a:cubicBezTo>
                    <a:pt x="5775" y="10716"/>
                    <a:pt x="5787" y="10728"/>
                    <a:pt x="5787" y="10728"/>
                  </a:cubicBezTo>
                  <a:cubicBezTo>
                    <a:pt x="5787" y="10728"/>
                    <a:pt x="5811" y="10740"/>
                    <a:pt x="5811" y="10740"/>
                  </a:cubicBezTo>
                  <a:lnTo>
                    <a:pt x="5823" y="10752"/>
                  </a:lnTo>
                  <a:cubicBezTo>
                    <a:pt x="5859" y="10788"/>
                    <a:pt x="5894" y="10799"/>
                    <a:pt x="5942" y="10811"/>
                  </a:cubicBezTo>
                  <a:lnTo>
                    <a:pt x="7049" y="10954"/>
                  </a:lnTo>
                  <a:lnTo>
                    <a:pt x="7073" y="10954"/>
                  </a:lnTo>
                  <a:cubicBezTo>
                    <a:pt x="7133" y="10954"/>
                    <a:pt x="7192" y="10930"/>
                    <a:pt x="7240" y="10883"/>
                  </a:cubicBezTo>
                  <a:cubicBezTo>
                    <a:pt x="7288" y="10835"/>
                    <a:pt x="7311" y="10764"/>
                    <a:pt x="7299" y="10692"/>
                  </a:cubicBezTo>
                  <a:lnTo>
                    <a:pt x="7276" y="10597"/>
                  </a:lnTo>
                  <a:cubicBezTo>
                    <a:pt x="7276" y="10573"/>
                    <a:pt x="7264" y="10549"/>
                    <a:pt x="7252" y="10526"/>
                  </a:cubicBezTo>
                  <a:cubicBezTo>
                    <a:pt x="6299" y="8716"/>
                    <a:pt x="5454" y="6823"/>
                    <a:pt x="4740" y="4894"/>
                  </a:cubicBezTo>
                  <a:lnTo>
                    <a:pt x="4704" y="4811"/>
                  </a:lnTo>
                  <a:cubicBezTo>
                    <a:pt x="4692" y="4775"/>
                    <a:pt x="4680" y="4739"/>
                    <a:pt x="4644" y="4715"/>
                  </a:cubicBezTo>
                  <a:cubicBezTo>
                    <a:pt x="3168" y="3418"/>
                    <a:pt x="1763" y="1858"/>
                    <a:pt x="477" y="96"/>
                  </a:cubicBezTo>
                  <a:cubicBezTo>
                    <a:pt x="441" y="48"/>
                    <a:pt x="382" y="12"/>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513576" y="738917"/>
              <a:ext cx="52260" cy="94536"/>
            </a:xfrm>
            <a:custGeom>
              <a:avLst/>
              <a:gdLst/>
              <a:ahLst/>
              <a:cxnLst/>
              <a:rect l="l" t="t" r="r" b="b"/>
              <a:pathLst>
                <a:path w="1204" h="2178" extrusionOk="0">
                  <a:moveTo>
                    <a:pt x="957" y="0"/>
                  </a:moveTo>
                  <a:cubicBezTo>
                    <a:pt x="891" y="0"/>
                    <a:pt x="827" y="27"/>
                    <a:pt x="787" y="82"/>
                  </a:cubicBezTo>
                  <a:cubicBezTo>
                    <a:pt x="406" y="546"/>
                    <a:pt x="155" y="1165"/>
                    <a:pt x="25" y="1915"/>
                  </a:cubicBezTo>
                  <a:cubicBezTo>
                    <a:pt x="1" y="2034"/>
                    <a:pt x="84" y="2153"/>
                    <a:pt x="215" y="2177"/>
                  </a:cubicBezTo>
                  <a:lnTo>
                    <a:pt x="251" y="2177"/>
                  </a:lnTo>
                  <a:cubicBezTo>
                    <a:pt x="358" y="2177"/>
                    <a:pt x="453" y="2094"/>
                    <a:pt x="465" y="1987"/>
                  </a:cubicBezTo>
                  <a:cubicBezTo>
                    <a:pt x="584" y="1320"/>
                    <a:pt x="798" y="772"/>
                    <a:pt x="1132" y="356"/>
                  </a:cubicBezTo>
                  <a:cubicBezTo>
                    <a:pt x="1203" y="260"/>
                    <a:pt x="1191" y="129"/>
                    <a:pt x="1096" y="46"/>
                  </a:cubicBezTo>
                  <a:cubicBezTo>
                    <a:pt x="1055" y="15"/>
                    <a:pt x="1006"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579726" y="700590"/>
              <a:ext cx="59986" cy="28995"/>
            </a:xfrm>
            <a:custGeom>
              <a:avLst/>
              <a:gdLst/>
              <a:ahLst/>
              <a:cxnLst/>
              <a:rect l="l" t="t" r="r" b="b"/>
              <a:pathLst>
                <a:path w="1382" h="668" extrusionOk="0">
                  <a:moveTo>
                    <a:pt x="1144" y="0"/>
                  </a:moveTo>
                  <a:cubicBezTo>
                    <a:pt x="1068" y="0"/>
                    <a:pt x="647" y="10"/>
                    <a:pt x="155" y="250"/>
                  </a:cubicBezTo>
                  <a:cubicBezTo>
                    <a:pt x="48" y="298"/>
                    <a:pt x="1" y="429"/>
                    <a:pt x="48" y="548"/>
                  </a:cubicBezTo>
                  <a:cubicBezTo>
                    <a:pt x="96" y="619"/>
                    <a:pt x="167" y="667"/>
                    <a:pt x="251" y="667"/>
                  </a:cubicBezTo>
                  <a:cubicBezTo>
                    <a:pt x="286" y="667"/>
                    <a:pt x="322" y="667"/>
                    <a:pt x="346" y="643"/>
                  </a:cubicBezTo>
                  <a:cubicBezTo>
                    <a:pt x="729" y="462"/>
                    <a:pt x="1056" y="453"/>
                    <a:pt x="1129" y="453"/>
                  </a:cubicBezTo>
                  <a:cubicBezTo>
                    <a:pt x="1137" y="453"/>
                    <a:pt x="1142" y="453"/>
                    <a:pt x="1144" y="453"/>
                  </a:cubicBezTo>
                  <a:cubicBezTo>
                    <a:pt x="1263" y="453"/>
                    <a:pt x="1370" y="358"/>
                    <a:pt x="1370" y="227"/>
                  </a:cubicBezTo>
                  <a:cubicBezTo>
                    <a:pt x="1382" y="108"/>
                    <a:pt x="1287" y="0"/>
                    <a:pt x="1156" y="0"/>
                  </a:cubicBezTo>
                  <a:cubicBezTo>
                    <a:pt x="1155" y="0"/>
                    <a:pt x="1151"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25736" y="1503686"/>
              <a:ext cx="278052" cy="110639"/>
            </a:xfrm>
            <a:custGeom>
              <a:avLst/>
              <a:gdLst/>
              <a:ahLst/>
              <a:cxnLst/>
              <a:rect l="l" t="t" r="r" b="b"/>
              <a:pathLst>
                <a:path w="6406" h="2549" extrusionOk="0">
                  <a:moveTo>
                    <a:pt x="410" y="0"/>
                  </a:moveTo>
                  <a:cubicBezTo>
                    <a:pt x="368" y="0"/>
                    <a:pt x="325" y="13"/>
                    <a:pt x="286" y="36"/>
                  </a:cubicBezTo>
                  <a:cubicBezTo>
                    <a:pt x="238" y="72"/>
                    <a:pt x="191" y="132"/>
                    <a:pt x="191" y="191"/>
                  </a:cubicBezTo>
                  <a:lnTo>
                    <a:pt x="12" y="1537"/>
                  </a:lnTo>
                  <a:cubicBezTo>
                    <a:pt x="0" y="1596"/>
                    <a:pt x="12" y="1656"/>
                    <a:pt x="48" y="1703"/>
                  </a:cubicBezTo>
                  <a:cubicBezTo>
                    <a:pt x="84" y="1751"/>
                    <a:pt x="143" y="1787"/>
                    <a:pt x="203" y="1787"/>
                  </a:cubicBezTo>
                  <a:lnTo>
                    <a:pt x="5882" y="2549"/>
                  </a:lnTo>
                  <a:lnTo>
                    <a:pt x="5918" y="2549"/>
                  </a:lnTo>
                  <a:cubicBezTo>
                    <a:pt x="5965" y="2549"/>
                    <a:pt x="6013" y="2537"/>
                    <a:pt x="6049" y="2501"/>
                  </a:cubicBezTo>
                  <a:cubicBezTo>
                    <a:pt x="6096" y="2465"/>
                    <a:pt x="6120" y="2418"/>
                    <a:pt x="6132" y="2358"/>
                  </a:cubicBezTo>
                  <a:lnTo>
                    <a:pt x="6394" y="358"/>
                  </a:lnTo>
                  <a:cubicBezTo>
                    <a:pt x="6406" y="286"/>
                    <a:pt x="6382" y="215"/>
                    <a:pt x="6323" y="155"/>
                  </a:cubicBezTo>
                  <a:cubicBezTo>
                    <a:pt x="6283" y="124"/>
                    <a:pt x="6233" y="108"/>
                    <a:pt x="6182" y="108"/>
                  </a:cubicBezTo>
                  <a:cubicBezTo>
                    <a:pt x="6157" y="108"/>
                    <a:pt x="6132" y="112"/>
                    <a:pt x="6108" y="120"/>
                  </a:cubicBezTo>
                  <a:cubicBezTo>
                    <a:pt x="5200" y="425"/>
                    <a:pt x="4322" y="537"/>
                    <a:pt x="3523" y="537"/>
                  </a:cubicBezTo>
                  <a:cubicBezTo>
                    <a:pt x="2236" y="537"/>
                    <a:pt x="1152" y="248"/>
                    <a:pt x="477" y="13"/>
                  </a:cubicBezTo>
                  <a:cubicBezTo>
                    <a:pt x="456" y="4"/>
                    <a:pt x="43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7"/>
          <p:cNvGrpSpPr/>
          <p:nvPr/>
        </p:nvGrpSpPr>
        <p:grpSpPr>
          <a:xfrm>
            <a:off x="7002872" y="373844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45;p36">
            <a:extLst>
              <a:ext uri="{FF2B5EF4-FFF2-40B4-BE49-F238E27FC236}">
                <a16:creationId xmlns:a16="http://schemas.microsoft.com/office/drawing/2014/main" id="{70CE5C36-DDC6-544D-9595-A2A9DC95FFE7}"/>
              </a:ext>
            </a:extLst>
          </p:cNvPr>
          <p:cNvSpPr txBox="1">
            <a:spLocks noGrp="1"/>
          </p:cNvSpPr>
          <p:nvPr>
            <p:ph type="title"/>
          </p:nvPr>
        </p:nvSpPr>
        <p:spPr>
          <a:xfrm>
            <a:off x="967447" y="465000"/>
            <a:ext cx="6650524" cy="528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0000"/>
                </a:solidFill>
                <a:latin typeface="Times New Roman" panose="02020603050405020304" pitchFamily="18" charset="0"/>
                <a:cs typeface="Times New Roman" panose="02020603050405020304" pitchFamily="18" charset="0"/>
              </a:rPr>
              <a:t>II. MỘT SỐ TÍNH CÁCH NỔI BẬT CỦA CON NGƯỜI </a:t>
            </a:r>
            <a:r>
              <a:rPr lang="en" sz="2800" dirty="0" err="1">
                <a:solidFill>
                  <a:srgbClr val="FF0000"/>
                </a:solidFill>
                <a:latin typeface="Times New Roman" panose="02020603050405020304" pitchFamily="18" charset="0"/>
                <a:cs typeface="Times New Roman" panose="02020603050405020304" pitchFamily="18" charset="0"/>
              </a:rPr>
              <a:t>Ở</a:t>
            </a:r>
            <a:r>
              <a:rPr lang="en" sz="2800" dirty="0">
                <a:solidFill>
                  <a:srgbClr val="FF0000"/>
                </a:solidFill>
                <a:latin typeface="Times New Roman" panose="02020603050405020304" pitchFamily="18" charset="0"/>
                <a:cs typeface="Times New Roman" panose="02020603050405020304" pitchFamily="18" charset="0"/>
              </a:rPr>
              <a:t> TP.HCM</a:t>
            </a:r>
            <a:br>
              <a:rPr lang="en" sz="2800" dirty="0">
                <a:solidFill>
                  <a:srgbClr val="FF0000"/>
                </a:solidFill>
                <a:latin typeface="Times New Roman" panose="02020603050405020304" pitchFamily="18" charset="0"/>
                <a:cs typeface="Times New Roman" panose="02020603050405020304" pitchFamily="18" charset="0"/>
              </a:rPr>
            </a:br>
            <a:r>
              <a:rPr lang="en" sz="2800" dirty="0">
                <a:solidFill>
                  <a:srgbClr val="0070C0"/>
                </a:solidFill>
                <a:latin typeface="Times New Roman" panose="02020603050405020304" pitchFamily="18" charset="0"/>
                <a:cs typeface="Times New Roman" panose="02020603050405020304" pitchFamily="18" charset="0"/>
              </a:rPr>
              <a:t>3. </a:t>
            </a:r>
            <a:r>
              <a:rPr lang="en" sz="2800" dirty="0" err="1">
                <a:solidFill>
                  <a:srgbClr val="0070C0"/>
                </a:solidFill>
                <a:latin typeface="Times New Roman" panose="02020603050405020304" pitchFamily="18" charset="0"/>
                <a:cs typeface="Times New Roman" panose="02020603050405020304" pitchFamily="18" charset="0"/>
              </a:rPr>
              <a:t>Tính</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trọng</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nghĩa</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hào</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hiệp</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hiếu</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khách</a:t>
            </a:r>
            <a:r>
              <a:rPr lang="en" sz="2800" dirty="0">
                <a:solidFill>
                  <a:srgbClr val="0070C0"/>
                </a:solidFill>
                <a:latin typeface="Times New Roman" panose="02020603050405020304" pitchFamily="18" charset="0"/>
                <a:cs typeface="Times New Roman" panose="02020603050405020304" pitchFamily="18" charset="0"/>
              </a:rPr>
              <a:t>.</a:t>
            </a:r>
            <a:endParaRPr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01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7E894BD-EFC7-8441-884D-F451E40470D5}"/>
              </a:ext>
            </a:extLst>
          </p:cNvPr>
          <p:cNvSpPr>
            <a:spLocks noGrp="1"/>
          </p:cNvSpPr>
          <p:nvPr>
            <p:ph type="subTitle" idx="1"/>
          </p:nvPr>
        </p:nvSpPr>
        <p:spPr/>
        <p:txBody>
          <a:bodyPr/>
          <a:lstStyle/>
          <a:p>
            <a:endParaRPr lang="en-VN"/>
          </a:p>
        </p:txBody>
      </p:sp>
      <p:sp>
        <p:nvSpPr>
          <p:cNvPr id="3" name="Title 2">
            <a:extLst>
              <a:ext uri="{FF2B5EF4-FFF2-40B4-BE49-F238E27FC236}">
                <a16:creationId xmlns:a16="http://schemas.microsoft.com/office/drawing/2014/main" id="{25666F95-11AC-F248-9FA7-D372123C47EC}"/>
              </a:ext>
            </a:extLst>
          </p:cNvPr>
          <p:cNvSpPr>
            <a:spLocks noGrp="1"/>
          </p:cNvSpPr>
          <p:nvPr>
            <p:ph type="title"/>
          </p:nvPr>
        </p:nvSpPr>
        <p:spPr/>
        <p:txBody>
          <a:bodyPr/>
          <a:lstStyle/>
          <a:p>
            <a:endParaRPr lang="en-VN"/>
          </a:p>
        </p:txBody>
      </p:sp>
      <p:pic>
        <p:nvPicPr>
          <p:cNvPr id="13314" name="Picture 2" descr="Chuyện Ai khó sẽ có 1 phần ở quận 10, TP HCM - Ảnh 4.">
            <a:extLst>
              <a:ext uri="{FF2B5EF4-FFF2-40B4-BE49-F238E27FC236}">
                <a16:creationId xmlns:a16="http://schemas.microsoft.com/office/drawing/2014/main" id="{B43215FF-8935-614A-B24A-94E5618BF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1">
            <a:extLst>
              <a:ext uri="{FF2B5EF4-FFF2-40B4-BE49-F238E27FC236}">
                <a16:creationId xmlns:a16="http://schemas.microsoft.com/office/drawing/2014/main" id="{7A4F15A8-1CF4-3E43-B8A3-46CCC59CC475}"/>
              </a:ext>
            </a:extLst>
          </p:cNvPr>
          <p:cNvSpPr txBox="1">
            <a:spLocks/>
          </p:cNvSpPr>
          <p:nvPr/>
        </p:nvSpPr>
        <p:spPr>
          <a:xfrm>
            <a:off x="7779905" y="1485879"/>
            <a:ext cx="1123950" cy="2171741"/>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1pPr>
            <a:lvl2pPr marL="914400" marR="0" lvl="1"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2pPr>
            <a:lvl3pPr marL="1371600" marR="0" lvl="2"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3pPr>
            <a:lvl4pPr marL="1828800" marR="0" lvl="3"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4pPr>
            <a:lvl5pPr marL="2286000" marR="0" lvl="4"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5pPr>
            <a:lvl6pPr marL="2743200" marR="0" lvl="5"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6pPr>
            <a:lvl7pPr marL="3200400" marR="0" lvl="6"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7pPr>
            <a:lvl8pPr marL="3657600" marR="0" lvl="7"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8pPr>
            <a:lvl9pPr marL="4114800" marR="0" lvl="8" indent="-317500" algn="ctr" rtl="0">
              <a:lnSpc>
                <a:spcPct val="100000"/>
              </a:lnSpc>
              <a:spcBef>
                <a:spcPts val="0"/>
              </a:spcBef>
              <a:spcAft>
                <a:spcPts val="0"/>
              </a:spcAft>
              <a:buClr>
                <a:schemeClr val="dk1"/>
              </a:buClr>
              <a:buSzPts val="1600"/>
              <a:buFont typeface="Alata"/>
              <a:buNone/>
              <a:defRPr sz="1600" b="0" i="0" u="none" strike="noStrike" cap="none">
                <a:solidFill>
                  <a:schemeClr val="dk1"/>
                </a:solidFill>
                <a:latin typeface="Alata"/>
                <a:ea typeface="Alata"/>
                <a:cs typeface="Alata"/>
                <a:sym typeface="Alata"/>
              </a:defRPr>
            </a:lvl9pPr>
          </a:lstStyle>
          <a:p>
            <a:pPr algn="l"/>
            <a:r>
              <a:rPr lang="vi-VN" sz="2400" b="1" dirty="0">
                <a:solidFill>
                  <a:schemeClr val="tx1"/>
                </a:solidFill>
                <a:latin typeface="Times New Roman" panose="02020603050405020304" pitchFamily="18" charset="0"/>
                <a:cs typeface="Times New Roman" panose="02020603050405020304" pitchFamily="18" charset="0"/>
              </a:rPr>
              <a:t>Nhân</a:t>
            </a:r>
          </a:p>
          <a:p>
            <a:pPr algn="l"/>
            <a:r>
              <a:rPr lang="vi-VN" sz="2400" b="1" dirty="0">
                <a:solidFill>
                  <a:schemeClr val="tx1"/>
                </a:solidFill>
                <a:latin typeface="Times New Roman" panose="02020603050405020304" pitchFamily="18" charset="0"/>
                <a:cs typeface="Times New Roman" panose="02020603050405020304" pitchFamily="18" charset="0"/>
              </a:rPr>
              <a:t> đạo</a:t>
            </a:r>
            <a:endParaRPr lang="en-V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30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FEF86B-E0AA-644A-89AE-29AFCC1F29A6}"/>
              </a:ext>
            </a:extLst>
          </p:cNvPr>
          <p:cNvSpPr>
            <a:spLocks noGrp="1"/>
          </p:cNvSpPr>
          <p:nvPr>
            <p:ph type="subTitle" idx="1"/>
          </p:nvPr>
        </p:nvSpPr>
        <p:spPr>
          <a:xfrm>
            <a:off x="2016804" y="4283882"/>
            <a:ext cx="4697700" cy="702600"/>
          </a:xfrm>
          <a:solidFill>
            <a:schemeClr val="accent2">
              <a:lumMod val="75000"/>
            </a:schemeClr>
          </a:solidFill>
        </p:spPr>
        <p:txBody>
          <a:bodyPr/>
          <a:lstStyle/>
          <a:p>
            <a:r>
              <a:rPr lang="en-US" sz="2400" b="1" dirty="0">
                <a:solidFill>
                  <a:schemeClr val="bg1"/>
                </a:solidFill>
                <a:latin typeface="Times New Roman" panose="02020603050405020304" pitchFamily="18" charset="0"/>
                <a:cs typeface="Times New Roman" panose="02020603050405020304" pitchFamily="18" charset="0"/>
              </a:rPr>
              <a:t>H</a:t>
            </a:r>
            <a:r>
              <a:rPr lang="en-VN" sz="2400" b="1" dirty="0">
                <a:solidFill>
                  <a:schemeClr val="bg1"/>
                </a:solidFill>
                <a:latin typeface="Times New Roman" panose="02020603050405020304" pitchFamily="18" charset="0"/>
                <a:cs typeface="Times New Roman" panose="02020603050405020304" pitchFamily="18" charset="0"/>
              </a:rPr>
              <a:t>iếu khách</a:t>
            </a:r>
          </a:p>
        </p:txBody>
      </p:sp>
      <p:pic>
        <p:nvPicPr>
          <p:cNvPr id="14338" name="Picture 2">
            <a:extLst>
              <a:ext uri="{FF2B5EF4-FFF2-40B4-BE49-F238E27FC236}">
                <a16:creationId xmlns:a16="http://schemas.microsoft.com/office/drawing/2014/main" id="{84450C46-7F83-DC4E-BDE2-F9A0C71BE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6" y="0"/>
            <a:ext cx="5960396" cy="420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style.rotation</p:attrName>
                                        </p:attrNameLst>
                                      </p:cBhvr>
                                      <p:tavLst>
                                        <p:tav tm="0">
                                          <p:val>
                                            <p:fltVal val="90"/>
                                          </p:val>
                                        </p:tav>
                                        <p:tav tm="100000">
                                          <p:val>
                                            <p:fltVal val="0"/>
                                          </p:val>
                                        </p:tav>
                                      </p:tavLst>
                                    </p:anim>
                                    <p:animEffect transition="in" filter="fade">
                                      <p:cBhvr>
                                        <p:cTn id="10" dur="10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
          <p:cNvSpPr txBox="1">
            <a:spLocks noGrp="1"/>
          </p:cNvSpPr>
          <p:nvPr>
            <p:ph type="title"/>
          </p:nvPr>
        </p:nvSpPr>
        <p:spPr>
          <a:xfrm>
            <a:off x="713174" y="465000"/>
            <a:ext cx="6904797" cy="528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0000"/>
                </a:solidFill>
                <a:latin typeface="Times New Roman" panose="02020603050405020304" pitchFamily="18" charset="0"/>
                <a:cs typeface="Times New Roman" panose="02020603050405020304" pitchFamily="18" charset="0"/>
              </a:rPr>
              <a:t>II. MỘT SỐ TÍNH CÁCH NỔI BẬT CỦA CON NGƯỜI </a:t>
            </a:r>
            <a:r>
              <a:rPr lang="en" sz="2800" dirty="0" err="1">
                <a:solidFill>
                  <a:srgbClr val="FF0000"/>
                </a:solidFill>
                <a:latin typeface="Times New Roman" panose="02020603050405020304" pitchFamily="18" charset="0"/>
                <a:cs typeface="Times New Roman" panose="02020603050405020304" pitchFamily="18" charset="0"/>
              </a:rPr>
              <a:t>Ở</a:t>
            </a:r>
            <a:r>
              <a:rPr lang="en" sz="2800" dirty="0">
                <a:solidFill>
                  <a:srgbClr val="FF0000"/>
                </a:solidFill>
                <a:latin typeface="Times New Roman" panose="02020603050405020304" pitchFamily="18" charset="0"/>
                <a:cs typeface="Times New Roman" panose="02020603050405020304" pitchFamily="18" charset="0"/>
              </a:rPr>
              <a:t> TP.HCM</a:t>
            </a:r>
            <a:endParaRPr sz="2800" dirty="0">
              <a:solidFill>
                <a:srgbClr val="FF0000"/>
              </a:solidFill>
              <a:latin typeface="Times New Roman" panose="02020603050405020304" pitchFamily="18" charset="0"/>
              <a:cs typeface="Times New Roman" panose="02020603050405020304" pitchFamily="18" charset="0"/>
            </a:endParaRPr>
          </a:p>
        </p:txBody>
      </p:sp>
      <p:grpSp>
        <p:nvGrpSpPr>
          <p:cNvPr id="448" name="Google Shape;448;p36"/>
          <p:cNvGrpSpPr/>
          <p:nvPr/>
        </p:nvGrpSpPr>
        <p:grpSpPr>
          <a:xfrm>
            <a:off x="325222" y="4051064"/>
            <a:ext cx="785239" cy="1601564"/>
            <a:chOff x="8138476" y="356550"/>
            <a:chExt cx="584734" cy="1192616"/>
          </a:xfrm>
        </p:grpSpPr>
        <p:sp>
          <p:nvSpPr>
            <p:cNvPr id="449" name="Google Shape;449;p36"/>
            <p:cNvSpPr/>
            <p:nvPr/>
          </p:nvSpPr>
          <p:spPr>
            <a:xfrm>
              <a:off x="8291317" y="801913"/>
              <a:ext cx="368108" cy="747253"/>
            </a:xfrm>
            <a:custGeom>
              <a:avLst/>
              <a:gdLst/>
              <a:ahLst/>
              <a:cxnLst/>
              <a:rect l="l" t="t" r="r" b="b"/>
              <a:pathLst>
                <a:path w="9205" h="18686" extrusionOk="0">
                  <a:moveTo>
                    <a:pt x="3574" y="1"/>
                  </a:moveTo>
                  <a:cubicBezTo>
                    <a:pt x="3562" y="1"/>
                    <a:pt x="3549" y="2"/>
                    <a:pt x="3537" y="5"/>
                  </a:cubicBezTo>
                  <a:cubicBezTo>
                    <a:pt x="1965" y="195"/>
                    <a:pt x="596" y="1564"/>
                    <a:pt x="274" y="3243"/>
                  </a:cubicBezTo>
                  <a:cubicBezTo>
                    <a:pt x="1" y="4755"/>
                    <a:pt x="513" y="6422"/>
                    <a:pt x="1644" y="7720"/>
                  </a:cubicBezTo>
                  <a:cubicBezTo>
                    <a:pt x="2418" y="8613"/>
                    <a:pt x="3418" y="9268"/>
                    <a:pt x="4454" y="9923"/>
                  </a:cubicBezTo>
                  <a:lnTo>
                    <a:pt x="4632" y="10030"/>
                  </a:lnTo>
                  <a:cubicBezTo>
                    <a:pt x="5549" y="10601"/>
                    <a:pt x="6490" y="11197"/>
                    <a:pt x="7252" y="11959"/>
                  </a:cubicBezTo>
                  <a:cubicBezTo>
                    <a:pt x="8144" y="12851"/>
                    <a:pt x="8656" y="13899"/>
                    <a:pt x="8704" y="14899"/>
                  </a:cubicBezTo>
                  <a:cubicBezTo>
                    <a:pt x="8752" y="15971"/>
                    <a:pt x="8216" y="17078"/>
                    <a:pt x="7335" y="17721"/>
                  </a:cubicBezTo>
                  <a:cubicBezTo>
                    <a:pt x="6861" y="18063"/>
                    <a:pt x="6317" y="18244"/>
                    <a:pt x="5801" y="18244"/>
                  </a:cubicBezTo>
                  <a:cubicBezTo>
                    <a:pt x="5616" y="18244"/>
                    <a:pt x="5436" y="18221"/>
                    <a:pt x="5263" y="18174"/>
                  </a:cubicBezTo>
                  <a:cubicBezTo>
                    <a:pt x="4513" y="17971"/>
                    <a:pt x="3906" y="17257"/>
                    <a:pt x="3834" y="16483"/>
                  </a:cubicBezTo>
                  <a:cubicBezTo>
                    <a:pt x="3763" y="15697"/>
                    <a:pt x="4215" y="14887"/>
                    <a:pt x="4918" y="14542"/>
                  </a:cubicBezTo>
                  <a:cubicBezTo>
                    <a:pt x="5155" y="14424"/>
                    <a:pt x="5406" y="14363"/>
                    <a:pt x="5648" y="14363"/>
                  </a:cubicBezTo>
                  <a:cubicBezTo>
                    <a:pt x="5844" y="14363"/>
                    <a:pt x="6033" y="14403"/>
                    <a:pt x="6204" y="14483"/>
                  </a:cubicBezTo>
                  <a:cubicBezTo>
                    <a:pt x="6597" y="14661"/>
                    <a:pt x="6847" y="15090"/>
                    <a:pt x="6799" y="15483"/>
                  </a:cubicBezTo>
                  <a:cubicBezTo>
                    <a:pt x="6763" y="15673"/>
                    <a:pt x="6644" y="15864"/>
                    <a:pt x="6466" y="15983"/>
                  </a:cubicBezTo>
                  <a:cubicBezTo>
                    <a:pt x="6343" y="16062"/>
                    <a:pt x="6214" y="16108"/>
                    <a:pt x="6092" y="16108"/>
                  </a:cubicBezTo>
                  <a:cubicBezTo>
                    <a:pt x="6049" y="16108"/>
                    <a:pt x="6006" y="16102"/>
                    <a:pt x="5966" y="16090"/>
                  </a:cubicBezTo>
                  <a:cubicBezTo>
                    <a:pt x="5950" y="16087"/>
                    <a:pt x="5935" y="16085"/>
                    <a:pt x="5920" y="16085"/>
                  </a:cubicBezTo>
                  <a:cubicBezTo>
                    <a:pt x="5817" y="16085"/>
                    <a:pt x="5723" y="16153"/>
                    <a:pt x="5692" y="16257"/>
                  </a:cubicBezTo>
                  <a:cubicBezTo>
                    <a:pt x="5668" y="16376"/>
                    <a:pt x="5739" y="16495"/>
                    <a:pt x="5858" y="16530"/>
                  </a:cubicBezTo>
                  <a:cubicBezTo>
                    <a:pt x="5932" y="16549"/>
                    <a:pt x="6007" y="16558"/>
                    <a:pt x="6081" y="16558"/>
                  </a:cubicBezTo>
                  <a:cubicBezTo>
                    <a:pt x="6296" y="16558"/>
                    <a:pt x="6510" y="16484"/>
                    <a:pt x="6704" y="16352"/>
                  </a:cubicBezTo>
                  <a:cubicBezTo>
                    <a:pt x="6990" y="16161"/>
                    <a:pt x="7192" y="15864"/>
                    <a:pt x="7240" y="15542"/>
                  </a:cubicBezTo>
                  <a:cubicBezTo>
                    <a:pt x="7323" y="14959"/>
                    <a:pt x="6966" y="14340"/>
                    <a:pt x="6394" y="14078"/>
                  </a:cubicBezTo>
                  <a:cubicBezTo>
                    <a:pt x="6165" y="13968"/>
                    <a:pt x="5910" y="13914"/>
                    <a:pt x="5647" y="13914"/>
                  </a:cubicBezTo>
                  <a:cubicBezTo>
                    <a:pt x="5338" y="13914"/>
                    <a:pt x="5018" y="13989"/>
                    <a:pt x="4715" y="14137"/>
                  </a:cubicBezTo>
                  <a:cubicBezTo>
                    <a:pt x="3846" y="14566"/>
                    <a:pt x="3299" y="15554"/>
                    <a:pt x="3394" y="16519"/>
                  </a:cubicBezTo>
                  <a:cubicBezTo>
                    <a:pt x="3489" y="17495"/>
                    <a:pt x="4204" y="18352"/>
                    <a:pt x="5156" y="18602"/>
                  </a:cubicBezTo>
                  <a:cubicBezTo>
                    <a:pt x="5358" y="18662"/>
                    <a:pt x="5573" y="18686"/>
                    <a:pt x="5787" y="18686"/>
                  </a:cubicBezTo>
                  <a:cubicBezTo>
                    <a:pt x="6406" y="18686"/>
                    <a:pt x="7049" y="18483"/>
                    <a:pt x="7597" y="18078"/>
                  </a:cubicBezTo>
                  <a:cubicBezTo>
                    <a:pt x="8597" y="17364"/>
                    <a:pt x="9204" y="16102"/>
                    <a:pt x="9157" y="14876"/>
                  </a:cubicBezTo>
                  <a:cubicBezTo>
                    <a:pt x="9097" y="13768"/>
                    <a:pt x="8537" y="12613"/>
                    <a:pt x="7573" y="11649"/>
                  </a:cubicBezTo>
                  <a:cubicBezTo>
                    <a:pt x="6775" y="10851"/>
                    <a:pt x="5811" y="10244"/>
                    <a:pt x="4870" y="9661"/>
                  </a:cubicBezTo>
                  <a:lnTo>
                    <a:pt x="4692" y="9542"/>
                  </a:lnTo>
                  <a:cubicBezTo>
                    <a:pt x="3680" y="8911"/>
                    <a:pt x="2715" y="8268"/>
                    <a:pt x="1977" y="7422"/>
                  </a:cubicBezTo>
                  <a:cubicBezTo>
                    <a:pt x="929" y="6232"/>
                    <a:pt x="465" y="4696"/>
                    <a:pt x="715" y="3326"/>
                  </a:cubicBezTo>
                  <a:cubicBezTo>
                    <a:pt x="1001" y="1826"/>
                    <a:pt x="2203" y="612"/>
                    <a:pt x="3596" y="445"/>
                  </a:cubicBezTo>
                  <a:cubicBezTo>
                    <a:pt x="3715" y="433"/>
                    <a:pt x="3799" y="314"/>
                    <a:pt x="3787" y="195"/>
                  </a:cubicBezTo>
                  <a:cubicBezTo>
                    <a:pt x="3776" y="89"/>
                    <a:pt x="3679" y="1"/>
                    <a:pt x="35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8377015" y="815429"/>
              <a:ext cx="183834" cy="134766"/>
            </a:xfrm>
            <a:custGeom>
              <a:avLst/>
              <a:gdLst/>
              <a:ahLst/>
              <a:cxnLst/>
              <a:rect l="l" t="t" r="r" b="b"/>
              <a:pathLst>
                <a:path w="4597" h="3370" extrusionOk="0">
                  <a:moveTo>
                    <a:pt x="2084" y="0"/>
                  </a:moveTo>
                  <a:cubicBezTo>
                    <a:pt x="2061" y="36"/>
                    <a:pt x="2037" y="83"/>
                    <a:pt x="2025" y="131"/>
                  </a:cubicBezTo>
                  <a:lnTo>
                    <a:pt x="1334" y="131"/>
                  </a:lnTo>
                  <a:lnTo>
                    <a:pt x="1120" y="60"/>
                  </a:lnTo>
                  <a:cubicBezTo>
                    <a:pt x="1037" y="298"/>
                    <a:pt x="858" y="560"/>
                    <a:pt x="679" y="810"/>
                  </a:cubicBezTo>
                  <a:cubicBezTo>
                    <a:pt x="489" y="1083"/>
                    <a:pt x="286" y="1369"/>
                    <a:pt x="179" y="1667"/>
                  </a:cubicBezTo>
                  <a:cubicBezTo>
                    <a:pt x="108" y="1905"/>
                    <a:pt x="1" y="2191"/>
                    <a:pt x="36" y="2500"/>
                  </a:cubicBezTo>
                  <a:cubicBezTo>
                    <a:pt x="84" y="2834"/>
                    <a:pt x="322" y="3179"/>
                    <a:pt x="703" y="3215"/>
                  </a:cubicBezTo>
                  <a:cubicBezTo>
                    <a:pt x="723" y="3217"/>
                    <a:pt x="742" y="3217"/>
                    <a:pt x="762" y="3217"/>
                  </a:cubicBezTo>
                  <a:cubicBezTo>
                    <a:pt x="994" y="3217"/>
                    <a:pt x="1228" y="3090"/>
                    <a:pt x="1382" y="2881"/>
                  </a:cubicBezTo>
                  <a:cubicBezTo>
                    <a:pt x="1394" y="2869"/>
                    <a:pt x="1406" y="2846"/>
                    <a:pt x="1418" y="2834"/>
                  </a:cubicBezTo>
                  <a:cubicBezTo>
                    <a:pt x="1453" y="2905"/>
                    <a:pt x="1501" y="2988"/>
                    <a:pt x="1560" y="3048"/>
                  </a:cubicBezTo>
                  <a:cubicBezTo>
                    <a:pt x="1739" y="3262"/>
                    <a:pt x="1989" y="3369"/>
                    <a:pt x="2215" y="3369"/>
                  </a:cubicBezTo>
                  <a:cubicBezTo>
                    <a:pt x="2311" y="3369"/>
                    <a:pt x="2406" y="3346"/>
                    <a:pt x="2501" y="3310"/>
                  </a:cubicBezTo>
                  <a:cubicBezTo>
                    <a:pt x="2727" y="3203"/>
                    <a:pt x="2882" y="2977"/>
                    <a:pt x="2930" y="2691"/>
                  </a:cubicBezTo>
                  <a:cubicBezTo>
                    <a:pt x="2930" y="2667"/>
                    <a:pt x="2930" y="2643"/>
                    <a:pt x="2942" y="2619"/>
                  </a:cubicBezTo>
                  <a:cubicBezTo>
                    <a:pt x="3084" y="2715"/>
                    <a:pt x="3239" y="2798"/>
                    <a:pt x="3418" y="2834"/>
                  </a:cubicBezTo>
                  <a:cubicBezTo>
                    <a:pt x="3488" y="2850"/>
                    <a:pt x="3562" y="2859"/>
                    <a:pt x="3637" y="2859"/>
                  </a:cubicBezTo>
                  <a:cubicBezTo>
                    <a:pt x="3993" y="2859"/>
                    <a:pt x="4369" y="2672"/>
                    <a:pt x="4477" y="2298"/>
                  </a:cubicBezTo>
                  <a:cubicBezTo>
                    <a:pt x="4597" y="1869"/>
                    <a:pt x="4299" y="1464"/>
                    <a:pt x="3954" y="1250"/>
                  </a:cubicBezTo>
                  <a:cubicBezTo>
                    <a:pt x="3823" y="1167"/>
                    <a:pt x="3692" y="1107"/>
                    <a:pt x="3561" y="1048"/>
                  </a:cubicBezTo>
                  <a:cubicBezTo>
                    <a:pt x="3394" y="976"/>
                    <a:pt x="3239" y="905"/>
                    <a:pt x="3120" y="810"/>
                  </a:cubicBezTo>
                  <a:cubicBezTo>
                    <a:pt x="3073" y="774"/>
                    <a:pt x="3013" y="726"/>
                    <a:pt x="2953" y="679"/>
                  </a:cubicBezTo>
                  <a:cubicBezTo>
                    <a:pt x="2823" y="583"/>
                    <a:pt x="2477" y="333"/>
                    <a:pt x="2453" y="226"/>
                  </a:cubicBezTo>
                  <a:cubicBezTo>
                    <a:pt x="2453" y="238"/>
                    <a:pt x="2453" y="250"/>
                    <a:pt x="2453" y="262"/>
                  </a:cubicBezTo>
                  <a:lnTo>
                    <a:pt x="2263" y="131"/>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8138476" y="356550"/>
              <a:ext cx="584734" cy="473202"/>
            </a:xfrm>
            <a:custGeom>
              <a:avLst/>
              <a:gdLst/>
              <a:ahLst/>
              <a:cxnLst/>
              <a:rect l="l" t="t" r="r" b="b"/>
              <a:pathLst>
                <a:path w="14622" h="11833" extrusionOk="0">
                  <a:moveTo>
                    <a:pt x="10980" y="1"/>
                  </a:moveTo>
                  <a:cubicBezTo>
                    <a:pt x="10410" y="1"/>
                    <a:pt x="9835" y="123"/>
                    <a:pt x="9311" y="378"/>
                  </a:cubicBezTo>
                  <a:cubicBezTo>
                    <a:pt x="8156" y="950"/>
                    <a:pt x="7275" y="2093"/>
                    <a:pt x="6894" y="3438"/>
                  </a:cubicBezTo>
                  <a:cubicBezTo>
                    <a:pt x="6573" y="2700"/>
                    <a:pt x="5990" y="2069"/>
                    <a:pt x="5263" y="1712"/>
                  </a:cubicBezTo>
                  <a:cubicBezTo>
                    <a:pt x="4813" y="1495"/>
                    <a:pt x="4312" y="1388"/>
                    <a:pt x="3809" y="1388"/>
                  </a:cubicBezTo>
                  <a:cubicBezTo>
                    <a:pt x="3155" y="1388"/>
                    <a:pt x="2499" y="1569"/>
                    <a:pt x="1953" y="1926"/>
                  </a:cubicBezTo>
                  <a:cubicBezTo>
                    <a:pt x="644" y="2772"/>
                    <a:pt x="1" y="4617"/>
                    <a:pt x="406" y="6308"/>
                  </a:cubicBezTo>
                  <a:cubicBezTo>
                    <a:pt x="751" y="7725"/>
                    <a:pt x="1775" y="9070"/>
                    <a:pt x="3275" y="10070"/>
                  </a:cubicBezTo>
                  <a:cubicBezTo>
                    <a:pt x="4370" y="10808"/>
                    <a:pt x="5585" y="11308"/>
                    <a:pt x="6525" y="11654"/>
                  </a:cubicBezTo>
                  <a:cubicBezTo>
                    <a:pt x="6871" y="11785"/>
                    <a:pt x="7180" y="11832"/>
                    <a:pt x="7466" y="11832"/>
                  </a:cubicBezTo>
                  <a:cubicBezTo>
                    <a:pt x="8097" y="11832"/>
                    <a:pt x="8633" y="11558"/>
                    <a:pt x="9276" y="11177"/>
                  </a:cubicBezTo>
                  <a:cubicBezTo>
                    <a:pt x="11157" y="10070"/>
                    <a:pt x="12693" y="8475"/>
                    <a:pt x="13693" y="6582"/>
                  </a:cubicBezTo>
                  <a:cubicBezTo>
                    <a:pt x="14181" y="5665"/>
                    <a:pt x="14455" y="4831"/>
                    <a:pt x="14526" y="4034"/>
                  </a:cubicBezTo>
                  <a:cubicBezTo>
                    <a:pt x="14622" y="3045"/>
                    <a:pt x="14407" y="2117"/>
                    <a:pt x="13907" y="1402"/>
                  </a:cubicBezTo>
                  <a:cubicBezTo>
                    <a:pt x="13269" y="501"/>
                    <a:pt x="12135" y="1"/>
                    <a:pt x="10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8618912" y="428731"/>
              <a:ext cx="44789" cy="93897"/>
            </a:xfrm>
            <a:custGeom>
              <a:avLst/>
              <a:gdLst/>
              <a:ahLst/>
              <a:cxnLst/>
              <a:rect l="l" t="t" r="r" b="b"/>
              <a:pathLst>
                <a:path w="1120" h="2348" extrusionOk="0">
                  <a:moveTo>
                    <a:pt x="244" y="1"/>
                  </a:moveTo>
                  <a:cubicBezTo>
                    <a:pt x="190" y="1"/>
                    <a:pt x="136" y="21"/>
                    <a:pt x="95" y="62"/>
                  </a:cubicBezTo>
                  <a:cubicBezTo>
                    <a:pt x="0" y="157"/>
                    <a:pt x="0" y="288"/>
                    <a:pt x="83" y="383"/>
                  </a:cubicBezTo>
                  <a:cubicBezTo>
                    <a:pt x="238" y="538"/>
                    <a:pt x="357" y="717"/>
                    <a:pt x="453" y="931"/>
                  </a:cubicBezTo>
                  <a:cubicBezTo>
                    <a:pt x="607" y="1264"/>
                    <a:pt x="679" y="1669"/>
                    <a:pt x="667" y="2121"/>
                  </a:cubicBezTo>
                  <a:cubicBezTo>
                    <a:pt x="667" y="2252"/>
                    <a:pt x="762" y="2348"/>
                    <a:pt x="881" y="2348"/>
                  </a:cubicBezTo>
                  <a:lnTo>
                    <a:pt x="893" y="2348"/>
                  </a:lnTo>
                  <a:cubicBezTo>
                    <a:pt x="1012" y="2348"/>
                    <a:pt x="1107" y="2252"/>
                    <a:pt x="1107" y="2133"/>
                  </a:cubicBezTo>
                  <a:cubicBezTo>
                    <a:pt x="1119" y="1610"/>
                    <a:pt x="1036" y="1145"/>
                    <a:pt x="857" y="740"/>
                  </a:cubicBezTo>
                  <a:cubicBezTo>
                    <a:pt x="750" y="490"/>
                    <a:pt x="595" y="264"/>
                    <a:pt x="405" y="74"/>
                  </a:cubicBezTo>
                  <a:cubicBezTo>
                    <a:pt x="362" y="24"/>
                    <a:pt x="303"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8562727" y="401298"/>
              <a:ext cx="54306" cy="28953"/>
            </a:xfrm>
            <a:custGeom>
              <a:avLst/>
              <a:gdLst/>
              <a:ahLst/>
              <a:cxnLst/>
              <a:rect l="l" t="t" r="r" b="b"/>
              <a:pathLst>
                <a:path w="1358" h="724" extrusionOk="0">
                  <a:moveTo>
                    <a:pt x="308" y="1"/>
                  </a:moveTo>
                  <a:cubicBezTo>
                    <a:pt x="251" y="1"/>
                    <a:pt x="215" y="6"/>
                    <a:pt x="203" y="10"/>
                  </a:cubicBezTo>
                  <a:cubicBezTo>
                    <a:pt x="84" y="21"/>
                    <a:pt x="0" y="129"/>
                    <a:pt x="24" y="260"/>
                  </a:cubicBezTo>
                  <a:cubicBezTo>
                    <a:pt x="35" y="371"/>
                    <a:pt x="140" y="451"/>
                    <a:pt x="251" y="451"/>
                  </a:cubicBezTo>
                  <a:cubicBezTo>
                    <a:pt x="259" y="451"/>
                    <a:pt x="266" y="451"/>
                    <a:pt x="274" y="450"/>
                  </a:cubicBezTo>
                  <a:cubicBezTo>
                    <a:pt x="276" y="450"/>
                    <a:pt x="290" y="449"/>
                    <a:pt x="314" y="449"/>
                  </a:cubicBezTo>
                  <a:cubicBezTo>
                    <a:pt x="406" y="449"/>
                    <a:pt x="648" y="471"/>
                    <a:pt x="988" y="688"/>
                  </a:cubicBezTo>
                  <a:cubicBezTo>
                    <a:pt x="1024" y="712"/>
                    <a:pt x="1060" y="724"/>
                    <a:pt x="1107" y="724"/>
                  </a:cubicBezTo>
                  <a:cubicBezTo>
                    <a:pt x="1179" y="724"/>
                    <a:pt x="1250" y="688"/>
                    <a:pt x="1298" y="629"/>
                  </a:cubicBezTo>
                  <a:cubicBezTo>
                    <a:pt x="1357" y="521"/>
                    <a:pt x="1334" y="379"/>
                    <a:pt x="1227" y="319"/>
                  </a:cubicBezTo>
                  <a:cubicBezTo>
                    <a:pt x="803" y="46"/>
                    <a:pt x="471"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8148953" y="519747"/>
              <a:ext cx="488558" cy="310002"/>
            </a:xfrm>
            <a:custGeom>
              <a:avLst/>
              <a:gdLst/>
              <a:ahLst/>
              <a:cxnLst/>
              <a:rect l="l" t="t" r="r" b="b"/>
              <a:pathLst>
                <a:path w="12217" h="7752" extrusionOk="0">
                  <a:moveTo>
                    <a:pt x="108" y="0"/>
                  </a:moveTo>
                  <a:lnTo>
                    <a:pt x="36" y="810"/>
                  </a:lnTo>
                  <a:cubicBezTo>
                    <a:pt x="1" y="1298"/>
                    <a:pt x="36" y="1774"/>
                    <a:pt x="144" y="2227"/>
                  </a:cubicBezTo>
                  <a:cubicBezTo>
                    <a:pt x="489" y="3644"/>
                    <a:pt x="1513" y="4989"/>
                    <a:pt x="3013" y="5989"/>
                  </a:cubicBezTo>
                  <a:cubicBezTo>
                    <a:pt x="4108" y="6727"/>
                    <a:pt x="5323" y="7227"/>
                    <a:pt x="6263" y="7573"/>
                  </a:cubicBezTo>
                  <a:cubicBezTo>
                    <a:pt x="6609" y="7704"/>
                    <a:pt x="6918" y="7751"/>
                    <a:pt x="7204" y="7751"/>
                  </a:cubicBezTo>
                  <a:cubicBezTo>
                    <a:pt x="7835" y="7751"/>
                    <a:pt x="8371" y="7477"/>
                    <a:pt x="9014" y="7096"/>
                  </a:cubicBezTo>
                  <a:cubicBezTo>
                    <a:pt x="9990" y="6525"/>
                    <a:pt x="10883" y="5810"/>
                    <a:pt x="11657" y="4977"/>
                  </a:cubicBezTo>
                  <a:lnTo>
                    <a:pt x="12216" y="4382"/>
                  </a:lnTo>
                  <a:lnTo>
                    <a:pt x="11431" y="4608"/>
                  </a:lnTo>
                  <a:cubicBezTo>
                    <a:pt x="9969" y="5044"/>
                    <a:pt x="8683" y="5234"/>
                    <a:pt x="7551" y="5234"/>
                  </a:cubicBezTo>
                  <a:cubicBezTo>
                    <a:pt x="3613" y="5234"/>
                    <a:pt x="1547" y="2937"/>
                    <a:pt x="465" y="727"/>
                  </a:cubicBezTo>
                  <a:lnTo>
                    <a:pt x="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36"/>
          <p:cNvSpPr/>
          <p:nvPr/>
        </p:nvSpPr>
        <p:spPr>
          <a:xfrm>
            <a:off x="4370170" y="4108523"/>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36"/>
          <p:cNvGrpSpPr/>
          <p:nvPr/>
        </p:nvGrpSpPr>
        <p:grpSpPr>
          <a:xfrm>
            <a:off x="7192929" y="541182"/>
            <a:ext cx="1515716" cy="647424"/>
            <a:chOff x="7196350" y="472088"/>
            <a:chExt cx="1420673" cy="606827"/>
          </a:xfrm>
        </p:grpSpPr>
        <p:sp>
          <p:nvSpPr>
            <p:cNvPr id="457" name="Google Shape;457;p36"/>
            <p:cNvSpPr/>
            <p:nvPr/>
          </p:nvSpPr>
          <p:spPr>
            <a:xfrm>
              <a:off x="7196350" y="514242"/>
              <a:ext cx="488783" cy="314075"/>
            </a:xfrm>
            <a:custGeom>
              <a:avLst/>
              <a:gdLst/>
              <a:ahLst/>
              <a:cxnLst/>
              <a:rect l="l" t="t" r="r" b="b"/>
              <a:pathLst>
                <a:path w="8824" h="5670" extrusionOk="0">
                  <a:moveTo>
                    <a:pt x="6553" y="0"/>
                  </a:moveTo>
                  <a:cubicBezTo>
                    <a:pt x="6479" y="0"/>
                    <a:pt x="6406" y="5"/>
                    <a:pt x="6335" y="14"/>
                  </a:cubicBezTo>
                  <a:cubicBezTo>
                    <a:pt x="5787" y="85"/>
                    <a:pt x="5299" y="347"/>
                    <a:pt x="4834" y="597"/>
                  </a:cubicBezTo>
                  <a:cubicBezTo>
                    <a:pt x="4704" y="669"/>
                    <a:pt x="4573" y="728"/>
                    <a:pt x="4442" y="800"/>
                  </a:cubicBezTo>
                  <a:cubicBezTo>
                    <a:pt x="3474" y="1279"/>
                    <a:pt x="2390" y="1532"/>
                    <a:pt x="1304" y="1532"/>
                  </a:cubicBezTo>
                  <a:cubicBezTo>
                    <a:pt x="960" y="1532"/>
                    <a:pt x="615" y="1506"/>
                    <a:pt x="274" y="1455"/>
                  </a:cubicBezTo>
                  <a:cubicBezTo>
                    <a:pt x="265" y="1453"/>
                    <a:pt x="255" y="1453"/>
                    <a:pt x="246" y="1453"/>
                  </a:cubicBezTo>
                  <a:cubicBezTo>
                    <a:pt x="160" y="1453"/>
                    <a:pt x="79" y="1500"/>
                    <a:pt x="36" y="1586"/>
                  </a:cubicBezTo>
                  <a:cubicBezTo>
                    <a:pt x="1" y="1669"/>
                    <a:pt x="12" y="1776"/>
                    <a:pt x="84" y="1836"/>
                  </a:cubicBezTo>
                  <a:cubicBezTo>
                    <a:pt x="786" y="2514"/>
                    <a:pt x="1775" y="2883"/>
                    <a:pt x="2739" y="2883"/>
                  </a:cubicBezTo>
                  <a:lnTo>
                    <a:pt x="2322" y="3133"/>
                  </a:lnTo>
                  <a:cubicBezTo>
                    <a:pt x="2251" y="3181"/>
                    <a:pt x="2215" y="3264"/>
                    <a:pt x="2215" y="3348"/>
                  </a:cubicBezTo>
                  <a:cubicBezTo>
                    <a:pt x="2227" y="3443"/>
                    <a:pt x="2287" y="3514"/>
                    <a:pt x="2370" y="3538"/>
                  </a:cubicBezTo>
                  <a:cubicBezTo>
                    <a:pt x="2772" y="3683"/>
                    <a:pt x="3201" y="3752"/>
                    <a:pt x="3632" y="3752"/>
                  </a:cubicBezTo>
                  <a:cubicBezTo>
                    <a:pt x="3839" y="3752"/>
                    <a:pt x="4046" y="3736"/>
                    <a:pt x="4251" y="3705"/>
                  </a:cubicBezTo>
                  <a:cubicBezTo>
                    <a:pt x="4251" y="3883"/>
                    <a:pt x="4323" y="4062"/>
                    <a:pt x="4442" y="4205"/>
                  </a:cubicBezTo>
                  <a:cubicBezTo>
                    <a:pt x="4628" y="4428"/>
                    <a:pt x="4938" y="4557"/>
                    <a:pt x="5269" y="4557"/>
                  </a:cubicBezTo>
                  <a:cubicBezTo>
                    <a:pt x="5361" y="4557"/>
                    <a:pt x="5455" y="4547"/>
                    <a:pt x="5549" y="4526"/>
                  </a:cubicBezTo>
                  <a:cubicBezTo>
                    <a:pt x="5668" y="4503"/>
                    <a:pt x="5775" y="4455"/>
                    <a:pt x="5882" y="4407"/>
                  </a:cubicBezTo>
                  <a:lnTo>
                    <a:pt x="5882" y="4407"/>
                  </a:lnTo>
                  <a:cubicBezTo>
                    <a:pt x="5870" y="4669"/>
                    <a:pt x="5942" y="4943"/>
                    <a:pt x="6120" y="5157"/>
                  </a:cubicBezTo>
                  <a:cubicBezTo>
                    <a:pt x="6370" y="5479"/>
                    <a:pt x="6787" y="5669"/>
                    <a:pt x="7240" y="5669"/>
                  </a:cubicBezTo>
                  <a:cubicBezTo>
                    <a:pt x="7323" y="5669"/>
                    <a:pt x="7394" y="5657"/>
                    <a:pt x="7478" y="5646"/>
                  </a:cubicBezTo>
                  <a:cubicBezTo>
                    <a:pt x="7894" y="5586"/>
                    <a:pt x="8311" y="5372"/>
                    <a:pt x="8728" y="5015"/>
                  </a:cubicBezTo>
                  <a:cubicBezTo>
                    <a:pt x="8823" y="4943"/>
                    <a:pt x="8823" y="4800"/>
                    <a:pt x="8752" y="4705"/>
                  </a:cubicBezTo>
                  <a:cubicBezTo>
                    <a:pt x="8705" y="4658"/>
                    <a:pt x="8643" y="4626"/>
                    <a:pt x="8584" y="4626"/>
                  </a:cubicBezTo>
                  <a:cubicBezTo>
                    <a:pt x="8568" y="4626"/>
                    <a:pt x="8553" y="4628"/>
                    <a:pt x="8537" y="4634"/>
                  </a:cubicBezTo>
                  <a:lnTo>
                    <a:pt x="7942" y="1371"/>
                  </a:lnTo>
                  <a:cubicBezTo>
                    <a:pt x="8049" y="1347"/>
                    <a:pt x="8133" y="1240"/>
                    <a:pt x="8121" y="1121"/>
                  </a:cubicBezTo>
                  <a:cubicBezTo>
                    <a:pt x="8002" y="409"/>
                    <a:pt x="7258" y="0"/>
                    <a:pt x="6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8101208" y="676710"/>
              <a:ext cx="515815" cy="297347"/>
            </a:xfrm>
            <a:custGeom>
              <a:avLst/>
              <a:gdLst/>
              <a:ahLst/>
              <a:cxnLst/>
              <a:rect l="l" t="t" r="r" b="b"/>
              <a:pathLst>
                <a:path w="9312" h="5368" extrusionOk="0">
                  <a:moveTo>
                    <a:pt x="3477" y="1"/>
                  </a:moveTo>
                  <a:cubicBezTo>
                    <a:pt x="3087" y="1"/>
                    <a:pt x="2712" y="137"/>
                    <a:pt x="2466" y="450"/>
                  </a:cubicBezTo>
                  <a:cubicBezTo>
                    <a:pt x="2394" y="546"/>
                    <a:pt x="2418" y="688"/>
                    <a:pt x="2501" y="760"/>
                  </a:cubicBezTo>
                  <a:lnTo>
                    <a:pt x="394" y="3320"/>
                  </a:lnTo>
                  <a:cubicBezTo>
                    <a:pt x="354" y="3288"/>
                    <a:pt x="304" y="3267"/>
                    <a:pt x="254" y="3267"/>
                  </a:cubicBezTo>
                  <a:cubicBezTo>
                    <a:pt x="228" y="3267"/>
                    <a:pt x="203" y="3272"/>
                    <a:pt x="180" y="3284"/>
                  </a:cubicBezTo>
                  <a:cubicBezTo>
                    <a:pt x="60" y="3320"/>
                    <a:pt x="1" y="3451"/>
                    <a:pt x="49" y="3570"/>
                  </a:cubicBezTo>
                  <a:cubicBezTo>
                    <a:pt x="239" y="4070"/>
                    <a:pt x="501" y="4463"/>
                    <a:pt x="822" y="4713"/>
                  </a:cubicBezTo>
                  <a:cubicBezTo>
                    <a:pt x="1108" y="4935"/>
                    <a:pt x="1452" y="5051"/>
                    <a:pt x="1780" y="5051"/>
                  </a:cubicBezTo>
                  <a:cubicBezTo>
                    <a:pt x="1944" y="5051"/>
                    <a:pt x="2104" y="5022"/>
                    <a:pt x="2251" y="4963"/>
                  </a:cubicBezTo>
                  <a:cubicBezTo>
                    <a:pt x="2513" y="4856"/>
                    <a:pt x="2704" y="4653"/>
                    <a:pt x="2823" y="4415"/>
                  </a:cubicBezTo>
                  <a:cubicBezTo>
                    <a:pt x="2894" y="4510"/>
                    <a:pt x="2966" y="4594"/>
                    <a:pt x="3061" y="4677"/>
                  </a:cubicBezTo>
                  <a:cubicBezTo>
                    <a:pt x="3295" y="4887"/>
                    <a:pt x="3583" y="5002"/>
                    <a:pt x="3858" y="5002"/>
                  </a:cubicBezTo>
                  <a:cubicBezTo>
                    <a:pt x="3973" y="5002"/>
                    <a:pt x="4086" y="4981"/>
                    <a:pt x="4192" y="4939"/>
                  </a:cubicBezTo>
                  <a:cubicBezTo>
                    <a:pt x="4359" y="4868"/>
                    <a:pt x="4501" y="4749"/>
                    <a:pt x="4585" y="4594"/>
                  </a:cubicBezTo>
                  <a:cubicBezTo>
                    <a:pt x="5097" y="4987"/>
                    <a:pt x="5692" y="5260"/>
                    <a:pt x="6323" y="5368"/>
                  </a:cubicBezTo>
                  <a:lnTo>
                    <a:pt x="6359" y="5368"/>
                  </a:lnTo>
                  <a:cubicBezTo>
                    <a:pt x="6430" y="5368"/>
                    <a:pt x="6502" y="5332"/>
                    <a:pt x="6537" y="5272"/>
                  </a:cubicBezTo>
                  <a:cubicBezTo>
                    <a:pt x="6585" y="5201"/>
                    <a:pt x="6597" y="5106"/>
                    <a:pt x="6549" y="5034"/>
                  </a:cubicBezTo>
                  <a:lnTo>
                    <a:pt x="6311" y="4606"/>
                  </a:lnTo>
                  <a:lnTo>
                    <a:pt x="6311" y="4606"/>
                  </a:lnTo>
                  <a:cubicBezTo>
                    <a:pt x="6895" y="4930"/>
                    <a:pt x="7561" y="5105"/>
                    <a:pt x="8220" y="5105"/>
                  </a:cubicBezTo>
                  <a:cubicBezTo>
                    <a:pt x="8529" y="5105"/>
                    <a:pt x="8836" y="5066"/>
                    <a:pt x="9133" y="4987"/>
                  </a:cubicBezTo>
                  <a:cubicBezTo>
                    <a:pt x="9228" y="4963"/>
                    <a:pt x="9300" y="4879"/>
                    <a:pt x="9300" y="4784"/>
                  </a:cubicBezTo>
                  <a:cubicBezTo>
                    <a:pt x="9312" y="4689"/>
                    <a:pt x="9252" y="4594"/>
                    <a:pt x="9157" y="4558"/>
                  </a:cubicBezTo>
                  <a:cubicBezTo>
                    <a:pt x="7823" y="4058"/>
                    <a:pt x="6645" y="3141"/>
                    <a:pt x="5835" y="1962"/>
                  </a:cubicBezTo>
                  <a:cubicBezTo>
                    <a:pt x="5752" y="1843"/>
                    <a:pt x="5668" y="1712"/>
                    <a:pt x="5597" y="1593"/>
                  </a:cubicBezTo>
                  <a:cubicBezTo>
                    <a:pt x="5311" y="1141"/>
                    <a:pt x="5013" y="688"/>
                    <a:pt x="4561" y="355"/>
                  </a:cubicBezTo>
                  <a:cubicBezTo>
                    <a:pt x="4255" y="131"/>
                    <a:pt x="3859" y="1"/>
                    <a:pt x="3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7615792" y="472088"/>
              <a:ext cx="672797" cy="606825"/>
            </a:xfrm>
            <a:custGeom>
              <a:avLst/>
              <a:gdLst/>
              <a:ahLst/>
              <a:cxnLst/>
              <a:rect l="l" t="t" r="r" b="b"/>
              <a:pathLst>
                <a:path w="12146" h="10955" extrusionOk="0">
                  <a:moveTo>
                    <a:pt x="2662" y="1"/>
                  </a:moveTo>
                  <a:cubicBezTo>
                    <a:pt x="2470" y="1"/>
                    <a:pt x="2280" y="24"/>
                    <a:pt x="2096" y="72"/>
                  </a:cubicBezTo>
                  <a:cubicBezTo>
                    <a:pt x="906" y="394"/>
                    <a:pt x="251" y="1573"/>
                    <a:pt x="132" y="2608"/>
                  </a:cubicBezTo>
                  <a:cubicBezTo>
                    <a:pt x="1" y="3728"/>
                    <a:pt x="358" y="4835"/>
                    <a:pt x="715" y="5776"/>
                  </a:cubicBezTo>
                  <a:cubicBezTo>
                    <a:pt x="1287" y="7240"/>
                    <a:pt x="2049" y="8728"/>
                    <a:pt x="3120" y="10443"/>
                  </a:cubicBezTo>
                  <a:cubicBezTo>
                    <a:pt x="3287" y="10729"/>
                    <a:pt x="3501" y="10895"/>
                    <a:pt x="3739" y="10943"/>
                  </a:cubicBezTo>
                  <a:cubicBezTo>
                    <a:pt x="3787" y="10943"/>
                    <a:pt x="3835" y="10955"/>
                    <a:pt x="3882" y="10955"/>
                  </a:cubicBezTo>
                  <a:cubicBezTo>
                    <a:pt x="4251" y="10955"/>
                    <a:pt x="4597" y="10681"/>
                    <a:pt x="4942" y="10419"/>
                  </a:cubicBezTo>
                  <a:lnTo>
                    <a:pt x="7216" y="8716"/>
                  </a:lnTo>
                  <a:cubicBezTo>
                    <a:pt x="8716" y="7585"/>
                    <a:pt x="10419" y="6299"/>
                    <a:pt x="11395" y="4513"/>
                  </a:cubicBezTo>
                  <a:cubicBezTo>
                    <a:pt x="12098" y="3239"/>
                    <a:pt x="12145" y="1966"/>
                    <a:pt x="11538" y="1108"/>
                  </a:cubicBezTo>
                  <a:cubicBezTo>
                    <a:pt x="11099" y="496"/>
                    <a:pt x="10337" y="137"/>
                    <a:pt x="9521" y="137"/>
                  </a:cubicBezTo>
                  <a:cubicBezTo>
                    <a:pt x="9384" y="137"/>
                    <a:pt x="9247" y="147"/>
                    <a:pt x="9109" y="168"/>
                  </a:cubicBezTo>
                  <a:cubicBezTo>
                    <a:pt x="8097" y="311"/>
                    <a:pt x="7311" y="942"/>
                    <a:pt x="6835" y="1430"/>
                  </a:cubicBezTo>
                  <a:cubicBezTo>
                    <a:pt x="6383" y="1906"/>
                    <a:pt x="6014" y="2430"/>
                    <a:pt x="5680" y="2978"/>
                  </a:cubicBezTo>
                  <a:cubicBezTo>
                    <a:pt x="5561" y="2323"/>
                    <a:pt x="5299" y="1585"/>
                    <a:pt x="4763" y="977"/>
                  </a:cubicBezTo>
                  <a:cubicBezTo>
                    <a:pt x="4204" y="360"/>
                    <a:pt x="3417"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7738489" y="683136"/>
              <a:ext cx="77217" cy="98986"/>
            </a:xfrm>
            <a:custGeom>
              <a:avLst/>
              <a:gdLst/>
              <a:ahLst/>
              <a:cxnLst/>
              <a:rect l="l" t="t" r="r" b="b"/>
              <a:pathLst>
                <a:path w="1394" h="1787" extrusionOk="0">
                  <a:moveTo>
                    <a:pt x="227" y="1"/>
                  </a:moveTo>
                  <a:cubicBezTo>
                    <a:pt x="96" y="1"/>
                    <a:pt x="0" y="108"/>
                    <a:pt x="0" y="227"/>
                  </a:cubicBezTo>
                  <a:lnTo>
                    <a:pt x="12" y="1073"/>
                  </a:lnTo>
                  <a:cubicBezTo>
                    <a:pt x="12" y="1180"/>
                    <a:pt x="12" y="1323"/>
                    <a:pt x="72" y="1465"/>
                  </a:cubicBezTo>
                  <a:cubicBezTo>
                    <a:pt x="155" y="1656"/>
                    <a:pt x="322" y="1775"/>
                    <a:pt x="512" y="1787"/>
                  </a:cubicBezTo>
                  <a:lnTo>
                    <a:pt x="524" y="1787"/>
                  </a:lnTo>
                  <a:cubicBezTo>
                    <a:pt x="691" y="1787"/>
                    <a:pt x="917" y="1692"/>
                    <a:pt x="1060" y="1275"/>
                  </a:cubicBezTo>
                  <a:lnTo>
                    <a:pt x="1358" y="406"/>
                  </a:lnTo>
                  <a:cubicBezTo>
                    <a:pt x="1394" y="287"/>
                    <a:pt x="1334" y="168"/>
                    <a:pt x="1215" y="120"/>
                  </a:cubicBezTo>
                  <a:cubicBezTo>
                    <a:pt x="1192" y="113"/>
                    <a:pt x="1169" y="110"/>
                    <a:pt x="1146" y="110"/>
                  </a:cubicBezTo>
                  <a:cubicBezTo>
                    <a:pt x="1052" y="110"/>
                    <a:pt x="968" y="167"/>
                    <a:pt x="929" y="263"/>
                  </a:cubicBezTo>
                  <a:lnTo>
                    <a:pt x="632" y="1132"/>
                  </a:lnTo>
                  <a:cubicBezTo>
                    <a:pt x="572" y="1311"/>
                    <a:pt x="524" y="1334"/>
                    <a:pt x="524" y="1334"/>
                  </a:cubicBezTo>
                  <a:cubicBezTo>
                    <a:pt x="512" y="1334"/>
                    <a:pt x="501" y="1323"/>
                    <a:pt x="489" y="1287"/>
                  </a:cubicBezTo>
                  <a:cubicBezTo>
                    <a:pt x="465" y="1227"/>
                    <a:pt x="465" y="1144"/>
                    <a:pt x="465" y="1061"/>
                  </a:cubicBezTo>
                  <a:lnTo>
                    <a:pt x="453" y="227"/>
                  </a:lnTo>
                  <a:cubicBezTo>
                    <a:pt x="453" y="96"/>
                    <a:pt x="346"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7836758" y="713270"/>
              <a:ext cx="49521" cy="99208"/>
            </a:xfrm>
            <a:custGeom>
              <a:avLst/>
              <a:gdLst/>
              <a:ahLst/>
              <a:cxnLst/>
              <a:rect l="l" t="t" r="r" b="b"/>
              <a:pathLst>
                <a:path w="894" h="1791" extrusionOk="0">
                  <a:moveTo>
                    <a:pt x="638" y="1"/>
                  </a:moveTo>
                  <a:cubicBezTo>
                    <a:pt x="536" y="1"/>
                    <a:pt x="450" y="78"/>
                    <a:pt x="429" y="183"/>
                  </a:cubicBezTo>
                  <a:cubicBezTo>
                    <a:pt x="382" y="445"/>
                    <a:pt x="286" y="695"/>
                    <a:pt x="155" y="921"/>
                  </a:cubicBezTo>
                  <a:lnTo>
                    <a:pt x="143" y="933"/>
                  </a:lnTo>
                  <a:cubicBezTo>
                    <a:pt x="96" y="1017"/>
                    <a:pt x="36" y="1112"/>
                    <a:pt x="12" y="1231"/>
                  </a:cubicBezTo>
                  <a:cubicBezTo>
                    <a:pt x="1" y="1362"/>
                    <a:pt x="36" y="1505"/>
                    <a:pt x="131" y="1612"/>
                  </a:cubicBezTo>
                  <a:cubicBezTo>
                    <a:pt x="227" y="1719"/>
                    <a:pt x="358" y="1791"/>
                    <a:pt x="489" y="1791"/>
                  </a:cubicBezTo>
                  <a:cubicBezTo>
                    <a:pt x="620" y="1791"/>
                    <a:pt x="715" y="1695"/>
                    <a:pt x="715" y="1576"/>
                  </a:cubicBezTo>
                  <a:cubicBezTo>
                    <a:pt x="715" y="1457"/>
                    <a:pt x="620" y="1350"/>
                    <a:pt x="501" y="1350"/>
                  </a:cubicBezTo>
                  <a:cubicBezTo>
                    <a:pt x="501" y="1350"/>
                    <a:pt x="477" y="1338"/>
                    <a:pt x="465" y="1326"/>
                  </a:cubicBezTo>
                  <a:cubicBezTo>
                    <a:pt x="465" y="1314"/>
                    <a:pt x="453" y="1302"/>
                    <a:pt x="453" y="1291"/>
                  </a:cubicBezTo>
                  <a:cubicBezTo>
                    <a:pt x="465" y="1267"/>
                    <a:pt x="489" y="1219"/>
                    <a:pt x="512" y="1171"/>
                  </a:cubicBezTo>
                  <a:lnTo>
                    <a:pt x="536" y="1148"/>
                  </a:lnTo>
                  <a:cubicBezTo>
                    <a:pt x="703" y="886"/>
                    <a:pt x="810" y="576"/>
                    <a:pt x="870" y="255"/>
                  </a:cubicBezTo>
                  <a:cubicBezTo>
                    <a:pt x="893" y="136"/>
                    <a:pt x="810" y="28"/>
                    <a:pt x="679" y="5"/>
                  </a:cubicBezTo>
                  <a:cubicBezTo>
                    <a:pt x="665" y="2"/>
                    <a:pt x="652"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7782694" y="796083"/>
              <a:ext cx="143799" cy="78380"/>
            </a:xfrm>
            <a:custGeom>
              <a:avLst/>
              <a:gdLst/>
              <a:ahLst/>
              <a:cxnLst/>
              <a:rect l="l" t="t" r="r" b="b"/>
              <a:pathLst>
                <a:path w="2596" h="1415" extrusionOk="0">
                  <a:moveTo>
                    <a:pt x="343" y="1"/>
                  </a:moveTo>
                  <a:cubicBezTo>
                    <a:pt x="247" y="1"/>
                    <a:pt x="161" y="66"/>
                    <a:pt x="131" y="165"/>
                  </a:cubicBezTo>
                  <a:cubicBezTo>
                    <a:pt x="0" y="653"/>
                    <a:pt x="274" y="1177"/>
                    <a:pt x="738" y="1355"/>
                  </a:cubicBezTo>
                  <a:cubicBezTo>
                    <a:pt x="857" y="1391"/>
                    <a:pt x="977" y="1415"/>
                    <a:pt x="1107" y="1415"/>
                  </a:cubicBezTo>
                  <a:cubicBezTo>
                    <a:pt x="1334" y="1415"/>
                    <a:pt x="1584" y="1343"/>
                    <a:pt x="1810" y="1212"/>
                  </a:cubicBezTo>
                  <a:cubicBezTo>
                    <a:pt x="2096" y="1034"/>
                    <a:pt x="2322" y="772"/>
                    <a:pt x="2524" y="534"/>
                  </a:cubicBezTo>
                  <a:cubicBezTo>
                    <a:pt x="2596" y="438"/>
                    <a:pt x="2584" y="296"/>
                    <a:pt x="2489" y="212"/>
                  </a:cubicBezTo>
                  <a:cubicBezTo>
                    <a:pt x="2448" y="182"/>
                    <a:pt x="2398" y="166"/>
                    <a:pt x="2349" y="166"/>
                  </a:cubicBezTo>
                  <a:cubicBezTo>
                    <a:pt x="2284" y="166"/>
                    <a:pt x="2220" y="194"/>
                    <a:pt x="2179" y="248"/>
                  </a:cubicBezTo>
                  <a:cubicBezTo>
                    <a:pt x="2000" y="462"/>
                    <a:pt x="1810" y="689"/>
                    <a:pt x="1572" y="831"/>
                  </a:cubicBezTo>
                  <a:cubicBezTo>
                    <a:pt x="1417" y="921"/>
                    <a:pt x="1251" y="972"/>
                    <a:pt x="1096" y="972"/>
                  </a:cubicBezTo>
                  <a:cubicBezTo>
                    <a:pt x="1025" y="972"/>
                    <a:pt x="957" y="961"/>
                    <a:pt x="893" y="939"/>
                  </a:cubicBezTo>
                  <a:cubicBezTo>
                    <a:pt x="655" y="843"/>
                    <a:pt x="488" y="534"/>
                    <a:pt x="560" y="284"/>
                  </a:cubicBezTo>
                  <a:cubicBezTo>
                    <a:pt x="596" y="165"/>
                    <a:pt x="524" y="46"/>
                    <a:pt x="405" y="10"/>
                  </a:cubicBezTo>
                  <a:cubicBezTo>
                    <a:pt x="384" y="4"/>
                    <a:pt x="363"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7928435" y="709503"/>
              <a:ext cx="81150" cy="100316"/>
            </a:xfrm>
            <a:custGeom>
              <a:avLst/>
              <a:gdLst/>
              <a:ahLst/>
              <a:cxnLst/>
              <a:rect l="l" t="t" r="r" b="b"/>
              <a:pathLst>
                <a:path w="1465" h="1811" extrusionOk="0">
                  <a:moveTo>
                    <a:pt x="314" y="0"/>
                  </a:moveTo>
                  <a:cubicBezTo>
                    <a:pt x="203" y="0"/>
                    <a:pt x="107" y="91"/>
                    <a:pt x="96" y="204"/>
                  </a:cubicBezTo>
                  <a:lnTo>
                    <a:pt x="24" y="1049"/>
                  </a:lnTo>
                  <a:cubicBezTo>
                    <a:pt x="12" y="1156"/>
                    <a:pt x="0" y="1299"/>
                    <a:pt x="48" y="1442"/>
                  </a:cubicBezTo>
                  <a:cubicBezTo>
                    <a:pt x="108" y="1644"/>
                    <a:pt x="262" y="1787"/>
                    <a:pt x="441" y="1811"/>
                  </a:cubicBezTo>
                  <a:lnTo>
                    <a:pt x="501" y="1811"/>
                  </a:lnTo>
                  <a:cubicBezTo>
                    <a:pt x="667" y="1811"/>
                    <a:pt x="882" y="1716"/>
                    <a:pt x="1048" y="1347"/>
                  </a:cubicBezTo>
                  <a:lnTo>
                    <a:pt x="1417" y="513"/>
                  </a:lnTo>
                  <a:cubicBezTo>
                    <a:pt x="1465" y="406"/>
                    <a:pt x="1417" y="275"/>
                    <a:pt x="1310" y="216"/>
                  </a:cubicBezTo>
                  <a:cubicBezTo>
                    <a:pt x="1279" y="203"/>
                    <a:pt x="1248" y="197"/>
                    <a:pt x="1217" y="197"/>
                  </a:cubicBezTo>
                  <a:cubicBezTo>
                    <a:pt x="1129" y="197"/>
                    <a:pt x="1048" y="246"/>
                    <a:pt x="1013" y="335"/>
                  </a:cubicBezTo>
                  <a:lnTo>
                    <a:pt x="632" y="1168"/>
                  </a:lnTo>
                  <a:cubicBezTo>
                    <a:pt x="560" y="1335"/>
                    <a:pt x="501" y="1359"/>
                    <a:pt x="501" y="1370"/>
                  </a:cubicBezTo>
                  <a:cubicBezTo>
                    <a:pt x="501" y="1359"/>
                    <a:pt x="477" y="1347"/>
                    <a:pt x="477" y="1311"/>
                  </a:cubicBezTo>
                  <a:cubicBezTo>
                    <a:pt x="453" y="1251"/>
                    <a:pt x="465" y="1168"/>
                    <a:pt x="465" y="1085"/>
                  </a:cubicBezTo>
                  <a:lnTo>
                    <a:pt x="536" y="239"/>
                  </a:lnTo>
                  <a:cubicBezTo>
                    <a:pt x="548" y="120"/>
                    <a:pt x="453" y="13"/>
                    <a:pt x="334" y="1"/>
                  </a:cubicBezTo>
                  <a:cubicBezTo>
                    <a:pt x="327" y="1"/>
                    <a:pt x="320" y="0"/>
                    <a:pt x="3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7758265" y="613008"/>
              <a:ext cx="519748" cy="465906"/>
            </a:xfrm>
            <a:custGeom>
              <a:avLst/>
              <a:gdLst/>
              <a:ahLst/>
              <a:cxnLst/>
              <a:rect l="l" t="t" r="r" b="b"/>
              <a:pathLst>
                <a:path w="9383" h="8411" extrusionOk="0">
                  <a:moveTo>
                    <a:pt x="9152" y="0"/>
                  </a:moveTo>
                  <a:cubicBezTo>
                    <a:pt x="9088" y="0"/>
                    <a:pt x="9027" y="27"/>
                    <a:pt x="8978" y="76"/>
                  </a:cubicBezTo>
                  <a:cubicBezTo>
                    <a:pt x="7156" y="2243"/>
                    <a:pt x="3584" y="5982"/>
                    <a:pt x="179" y="6732"/>
                  </a:cubicBezTo>
                  <a:cubicBezTo>
                    <a:pt x="120" y="6756"/>
                    <a:pt x="60" y="6803"/>
                    <a:pt x="24" y="6863"/>
                  </a:cubicBezTo>
                  <a:cubicBezTo>
                    <a:pt x="1" y="6934"/>
                    <a:pt x="1" y="7006"/>
                    <a:pt x="36" y="7065"/>
                  </a:cubicBezTo>
                  <a:cubicBezTo>
                    <a:pt x="227" y="7375"/>
                    <a:pt x="382" y="7649"/>
                    <a:pt x="548" y="7899"/>
                  </a:cubicBezTo>
                  <a:cubicBezTo>
                    <a:pt x="715" y="8185"/>
                    <a:pt x="929" y="8351"/>
                    <a:pt x="1167" y="8399"/>
                  </a:cubicBezTo>
                  <a:cubicBezTo>
                    <a:pt x="1215" y="8399"/>
                    <a:pt x="1263" y="8411"/>
                    <a:pt x="1310" y="8411"/>
                  </a:cubicBezTo>
                  <a:cubicBezTo>
                    <a:pt x="1679" y="8411"/>
                    <a:pt x="2025" y="8137"/>
                    <a:pt x="2370" y="7875"/>
                  </a:cubicBezTo>
                  <a:lnTo>
                    <a:pt x="4644" y="6172"/>
                  </a:lnTo>
                  <a:cubicBezTo>
                    <a:pt x="6144" y="5041"/>
                    <a:pt x="7847" y="3755"/>
                    <a:pt x="8823" y="1969"/>
                  </a:cubicBezTo>
                  <a:cubicBezTo>
                    <a:pt x="9038" y="1565"/>
                    <a:pt x="9311" y="946"/>
                    <a:pt x="9371" y="243"/>
                  </a:cubicBezTo>
                  <a:cubicBezTo>
                    <a:pt x="9383" y="136"/>
                    <a:pt x="9323" y="53"/>
                    <a:pt x="9240" y="17"/>
                  </a:cubicBezTo>
                  <a:cubicBezTo>
                    <a:pt x="9210" y="6"/>
                    <a:pt x="9181" y="0"/>
                    <a:pt x="9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6"/>
          <p:cNvSpPr/>
          <p:nvPr/>
        </p:nvSpPr>
        <p:spPr>
          <a:xfrm flipH="1">
            <a:off x="7229966" y="1188599"/>
            <a:ext cx="228943" cy="207613"/>
          </a:xfrm>
          <a:custGeom>
            <a:avLst/>
            <a:gdLst/>
            <a:ahLst/>
            <a:cxnLst/>
            <a:rect l="l" t="t" r="r" b="b"/>
            <a:pathLst>
              <a:path w="6204" h="5626" extrusionOk="0">
                <a:moveTo>
                  <a:pt x="1832" y="0"/>
                </a:moveTo>
                <a:cubicBezTo>
                  <a:pt x="1488" y="0"/>
                  <a:pt x="1108" y="176"/>
                  <a:pt x="703" y="529"/>
                </a:cubicBezTo>
                <a:cubicBezTo>
                  <a:pt x="274" y="910"/>
                  <a:pt x="48" y="1375"/>
                  <a:pt x="36" y="1934"/>
                </a:cubicBezTo>
                <a:cubicBezTo>
                  <a:pt x="0" y="3613"/>
                  <a:pt x="1965" y="5482"/>
                  <a:pt x="2048" y="5554"/>
                </a:cubicBezTo>
                <a:cubicBezTo>
                  <a:pt x="2084" y="5601"/>
                  <a:pt x="2143" y="5625"/>
                  <a:pt x="2203" y="5625"/>
                </a:cubicBezTo>
                <a:cubicBezTo>
                  <a:pt x="2215" y="5625"/>
                  <a:pt x="2227" y="5613"/>
                  <a:pt x="2250" y="5613"/>
                </a:cubicBezTo>
                <a:cubicBezTo>
                  <a:pt x="2369" y="5589"/>
                  <a:pt x="5096" y="4982"/>
                  <a:pt x="5906" y="3518"/>
                </a:cubicBezTo>
                <a:cubicBezTo>
                  <a:pt x="6168" y="3053"/>
                  <a:pt x="6203" y="2541"/>
                  <a:pt x="6013" y="2018"/>
                </a:cubicBezTo>
                <a:cubicBezTo>
                  <a:pt x="5787" y="1387"/>
                  <a:pt x="5453" y="1029"/>
                  <a:pt x="5001" y="958"/>
                </a:cubicBezTo>
                <a:cubicBezTo>
                  <a:pt x="4939" y="947"/>
                  <a:pt x="4876" y="942"/>
                  <a:pt x="4814" y="942"/>
                </a:cubicBezTo>
                <a:cubicBezTo>
                  <a:pt x="4196" y="942"/>
                  <a:pt x="3584" y="1446"/>
                  <a:pt x="3227" y="1803"/>
                </a:cubicBezTo>
                <a:cubicBezTo>
                  <a:pt x="3108" y="1232"/>
                  <a:pt x="2822" y="327"/>
                  <a:pt x="2179" y="65"/>
                </a:cubicBezTo>
                <a:cubicBezTo>
                  <a:pt x="2068" y="22"/>
                  <a:pt x="1952"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txBox="1"/>
          <p:nvPr/>
        </p:nvSpPr>
        <p:spPr>
          <a:xfrm>
            <a:off x="645556" y="1456304"/>
            <a:ext cx="7326362" cy="2182323"/>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FontTx/>
              <a:buChar char="-"/>
            </a:pPr>
            <a:r>
              <a:rPr lang="en" sz="2800" dirty="0" err="1">
                <a:solidFill>
                  <a:schemeClr val="dk1"/>
                </a:solidFill>
                <a:latin typeface="Times New Roman" panose="02020603050405020304" pitchFamily="18" charset="0"/>
                <a:ea typeface="Alata"/>
                <a:cs typeface="Times New Roman" panose="02020603050405020304" pitchFamily="18" charset="0"/>
                <a:sym typeface="Alata"/>
              </a:rPr>
              <a:t>Yêu</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nước</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nồng</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nàn</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kiên</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cường</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đấu</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tranh</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chống</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ngoại</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xâm</a:t>
            </a:r>
            <a:r>
              <a:rPr lang="en" sz="2800" dirty="0">
                <a:solidFill>
                  <a:schemeClr val="dk1"/>
                </a:solidFill>
                <a:latin typeface="Times New Roman" panose="02020603050405020304" pitchFamily="18" charset="0"/>
                <a:ea typeface="Alata"/>
                <a:cs typeface="Times New Roman" panose="02020603050405020304" pitchFamily="18" charset="0"/>
                <a:sym typeface="Alata"/>
              </a:rPr>
              <a:t>.</a:t>
            </a:r>
          </a:p>
          <a:p>
            <a:pPr marL="457200" lvl="0" indent="-457200" rtl="0">
              <a:spcBef>
                <a:spcPts val="0"/>
              </a:spcBef>
              <a:spcAft>
                <a:spcPts val="0"/>
              </a:spcAft>
              <a:buFontTx/>
              <a:buChar char="-"/>
            </a:pP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Tính</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 </a:t>
            </a: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linh</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 </a:t>
            </a: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hoạt</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 </a:t>
            </a: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năng</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 </a:t>
            </a: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động</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 </a:t>
            </a: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sáng</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 </a:t>
            </a:r>
            <a:r>
              <a:rPr lang="en-US" sz="2800" dirty="0" err="1">
                <a:solidFill>
                  <a:schemeClr val="dk1"/>
                </a:solidFill>
                <a:latin typeface="Times New Roman" panose="02020603050405020304" pitchFamily="18" charset="0"/>
                <a:ea typeface="Alata"/>
                <a:cs typeface="Times New Roman" panose="02020603050405020304" pitchFamily="18" charset="0"/>
                <a:sym typeface="Alata"/>
              </a:rPr>
              <a:t>tạo</a:t>
            </a:r>
            <a:r>
              <a:rPr lang="en-US" sz="2800" dirty="0">
                <a:solidFill>
                  <a:schemeClr val="dk1"/>
                </a:solidFill>
                <a:latin typeface="Times New Roman" panose="02020603050405020304" pitchFamily="18" charset="0"/>
                <a:ea typeface="Alata"/>
                <a:cs typeface="Times New Roman" panose="02020603050405020304" pitchFamily="18" charset="0"/>
                <a:sym typeface="Alata"/>
              </a:rPr>
              <a:t>.</a:t>
            </a:r>
          </a:p>
          <a:p>
            <a:pPr marL="457200" lvl="0" indent="-457200" rtl="0">
              <a:spcBef>
                <a:spcPts val="0"/>
              </a:spcBef>
              <a:spcAft>
                <a:spcPts val="0"/>
              </a:spcAft>
              <a:buFontTx/>
              <a:buChar char="-"/>
            </a:pPr>
            <a:r>
              <a:rPr lang="vi-VN" sz="2800" dirty="0">
                <a:solidFill>
                  <a:schemeClr val="dk1"/>
                </a:solidFill>
                <a:latin typeface="Times New Roman" panose="02020603050405020304" pitchFamily="18" charset="0"/>
                <a:ea typeface="Alata"/>
                <a:cs typeface="Times New Roman" panose="02020603050405020304" pitchFamily="18" charset="0"/>
                <a:sym typeface="Alata"/>
              </a:rPr>
              <a:t>Tính trọng nghĩa, hào hiệp, hiếu khách</a:t>
            </a:r>
          </a:p>
          <a:p>
            <a:pPr marL="457200" lvl="0" indent="-457200" rtl="0">
              <a:spcBef>
                <a:spcPts val="0"/>
              </a:spcBef>
              <a:spcAft>
                <a:spcPts val="0"/>
              </a:spcAft>
              <a:buFontTx/>
              <a:buChar char="-"/>
            </a:pPr>
            <a:r>
              <a:rPr lang="vi-VN" sz="2800" dirty="0">
                <a:solidFill>
                  <a:schemeClr val="dk1"/>
                </a:solidFill>
                <a:latin typeface="Times New Roman" panose="02020603050405020304" pitchFamily="18" charset="0"/>
                <a:ea typeface="Alata"/>
                <a:cs typeface="Times New Roman" panose="02020603050405020304" pitchFamily="18" charset="0"/>
                <a:sym typeface="Alata"/>
              </a:rPr>
              <a:t>Dung hợp, hài hoà.</a:t>
            </a:r>
          </a:p>
          <a:p>
            <a:pPr marL="457200" lvl="0" indent="-457200" rtl="0">
              <a:spcBef>
                <a:spcPts val="0"/>
              </a:spcBef>
              <a:spcAft>
                <a:spcPts val="0"/>
              </a:spcAft>
              <a:buFontTx/>
              <a:buChar char="-"/>
            </a:pPr>
            <a:r>
              <a:rPr lang="vi-VN" sz="2800" dirty="0">
                <a:solidFill>
                  <a:schemeClr val="dk1"/>
                </a:solidFill>
                <a:latin typeface="Times New Roman" panose="02020603050405020304" pitchFamily="18" charset="0"/>
                <a:ea typeface="Alata"/>
                <a:cs typeface="Times New Roman" panose="02020603050405020304" pitchFamily="18" charset="0"/>
                <a:sym typeface="Alata"/>
              </a:rPr>
              <a:t>Sống thực tế.</a:t>
            </a:r>
            <a:endParaRPr lang="en" sz="2800" dirty="0">
              <a:solidFill>
                <a:schemeClr val="dk1"/>
              </a:solidFill>
              <a:latin typeface="Times New Roman" panose="02020603050405020304" pitchFamily="18" charset="0"/>
              <a:ea typeface="Alata"/>
              <a:cs typeface="Times New Roman" panose="02020603050405020304" pitchFamily="18" charset="0"/>
              <a:sym typeface="Alata"/>
            </a:endParaRPr>
          </a:p>
          <a:p>
            <a:pPr marL="457200" lvl="0" indent="-457200" rtl="0">
              <a:spcBef>
                <a:spcPts val="0"/>
              </a:spcBef>
              <a:spcAft>
                <a:spcPts val="0"/>
              </a:spcAft>
              <a:buFontTx/>
              <a:buChar char="-"/>
            </a:pPr>
            <a:endParaRPr sz="2800" dirty="0">
              <a:solidFill>
                <a:schemeClr val="dk1"/>
              </a:solidFill>
              <a:latin typeface="Times New Roman" panose="02020603050405020304" pitchFamily="18" charset="0"/>
              <a:ea typeface="Alata"/>
              <a:cs typeface="Times New Roman" panose="02020603050405020304" pitchFamily="18" charset="0"/>
              <a:sym typeface="Alata"/>
            </a:endParaRPr>
          </a:p>
        </p:txBody>
      </p:sp>
      <p:pic>
        <p:nvPicPr>
          <p:cNvPr id="23" name="Picture 4" descr="Các Lưu Ý Để Có Rạp Chiếu Phim Tại Gia Đúng Chuẩn">
            <a:extLst>
              <a:ext uri="{FF2B5EF4-FFF2-40B4-BE49-F238E27FC236}">
                <a16:creationId xmlns:a16="http://schemas.microsoft.com/office/drawing/2014/main" id="{09FB10F3-188C-5540-B375-C33347AAA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34" y="3412007"/>
            <a:ext cx="1817255" cy="147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p:cTn id="7" dur="1000" fill="hold"/>
                                        <p:tgtEl>
                                          <p:spTgt spid="466"/>
                                        </p:tgtEl>
                                        <p:attrNameLst>
                                          <p:attrName>ppt_w</p:attrName>
                                        </p:attrNameLst>
                                      </p:cBhvr>
                                      <p:tavLst>
                                        <p:tav tm="0">
                                          <p:val>
                                            <p:fltVal val="0"/>
                                          </p:val>
                                        </p:tav>
                                        <p:tav tm="100000">
                                          <p:val>
                                            <p:strVal val="#ppt_w"/>
                                          </p:val>
                                        </p:tav>
                                      </p:tavLst>
                                    </p:anim>
                                    <p:anim calcmode="lin" valueType="num">
                                      <p:cBhvr>
                                        <p:cTn id="8" dur="1000" fill="hold"/>
                                        <p:tgtEl>
                                          <p:spTgt spid="466"/>
                                        </p:tgtEl>
                                        <p:attrNameLst>
                                          <p:attrName>ppt_h</p:attrName>
                                        </p:attrNameLst>
                                      </p:cBhvr>
                                      <p:tavLst>
                                        <p:tav tm="0">
                                          <p:val>
                                            <p:fltVal val="0"/>
                                          </p:val>
                                        </p:tav>
                                        <p:tav tm="100000">
                                          <p:val>
                                            <p:strVal val="#ppt_h"/>
                                          </p:val>
                                        </p:tav>
                                      </p:tavLst>
                                    </p:anim>
                                    <p:anim calcmode="lin" valueType="num">
                                      <p:cBhvr>
                                        <p:cTn id="9" dur="1000" fill="hold"/>
                                        <p:tgtEl>
                                          <p:spTgt spid="466"/>
                                        </p:tgtEl>
                                        <p:attrNameLst>
                                          <p:attrName>style.rotation</p:attrName>
                                        </p:attrNameLst>
                                      </p:cBhvr>
                                      <p:tavLst>
                                        <p:tav tm="0">
                                          <p:val>
                                            <p:fltVal val="90"/>
                                          </p:val>
                                        </p:tav>
                                        <p:tav tm="100000">
                                          <p:val>
                                            <p:fltVal val="0"/>
                                          </p:val>
                                        </p:tav>
                                      </p:tavLst>
                                    </p:anim>
                                    <p:animEffect transition="in" filter="fade">
                                      <p:cBhvr>
                                        <p:cTn id="10"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6C57-45D7-7740-9FD6-6D082CA7D215}"/>
              </a:ext>
            </a:extLst>
          </p:cNvPr>
          <p:cNvSpPr>
            <a:spLocks noGrp="1"/>
          </p:cNvSpPr>
          <p:nvPr>
            <p:ph type="title"/>
          </p:nvPr>
        </p:nvSpPr>
        <p:spPr/>
        <p:txBody>
          <a:bodyPr/>
          <a:lstStyle/>
          <a:p>
            <a:endParaRPr lang="en-VN" dirty="0"/>
          </a:p>
        </p:txBody>
      </p:sp>
      <p:sp>
        <p:nvSpPr>
          <p:cNvPr id="3" name="Title 2">
            <a:extLst>
              <a:ext uri="{FF2B5EF4-FFF2-40B4-BE49-F238E27FC236}">
                <a16:creationId xmlns:a16="http://schemas.microsoft.com/office/drawing/2014/main" id="{DDA0787A-1EE9-C740-AD9F-C6BABDDB6DA8}"/>
              </a:ext>
            </a:extLst>
          </p:cNvPr>
          <p:cNvSpPr>
            <a:spLocks noGrp="1"/>
          </p:cNvSpPr>
          <p:nvPr>
            <p:ph type="title" idx="2"/>
          </p:nvPr>
        </p:nvSpPr>
        <p:spPr/>
        <p:txBody>
          <a:bodyPr/>
          <a:lstStyle/>
          <a:p>
            <a:endParaRPr lang="en-VN"/>
          </a:p>
        </p:txBody>
      </p:sp>
      <p:sp>
        <p:nvSpPr>
          <p:cNvPr id="4" name="Subtitle 3">
            <a:extLst>
              <a:ext uri="{FF2B5EF4-FFF2-40B4-BE49-F238E27FC236}">
                <a16:creationId xmlns:a16="http://schemas.microsoft.com/office/drawing/2014/main" id="{DAA05074-54C8-F542-A194-12B4DDB1F478}"/>
              </a:ext>
            </a:extLst>
          </p:cNvPr>
          <p:cNvSpPr>
            <a:spLocks noGrp="1"/>
          </p:cNvSpPr>
          <p:nvPr>
            <p:ph type="subTitle" idx="1"/>
          </p:nvPr>
        </p:nvSpPr>
        <p:spPr/>
        <p:txBody>
          <a:bodyPr/>
          <a:lstStyle/>
          <a:p>
            <a:endParaRPr lang="en-VN"/>
          </a:p>
        </p:txBody>
      </p:sp>
      <p:pic>
        <p:nvPicPr>
          <p:cNvPr id="5" name="tp gì kì.mp4" descr="tp gì kì.mp4">
            <a:hlinkClick r:id="" action="ppaction://media"/>
            <a:extLst>
              <a:ext uri="{FF2B5EF4-FFF2-40B4-BE49-F238E27FC236}">
                <a16:creationId xmlns:a16="http://schemas.microsoft.com/office/drawing/2014/main" id="{CFDCCB17-3B13-7D47-9693-8D74035D337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5650"/>
            <a:ext cx="9070109" cy="5134024"/>
          </a:xfrm>
          <a:prstGeom prst="rect">
            <a:avLst/>
          </a:prstGeom>
        </p:spPr>
      </p:pic>
    </p:spTree>
    <p:extLst>
      <p:ext uri="{BB962C8B-B14F-4D97-AF65-F5344CB8AC3E}">
        <p14:creationId xmlns:p14="http://schemas.microsoft.com/office/powerpoint/2010/main" val="9607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2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9"/>
          <p:cNvSpPr txBox="1">
            <a:spLocks noGrp="1"/>
          </p:cNvSpPr>
          <p:nvPr>
            <p:ph type="title"/>
          </p:nvPr>
        </p:nvSpPr>
        <p:spPr>
          <a:xfrm>
            <a:off x="977860" y="270856"/>
            <a:ext cx="6808263" cy="37509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dirty="0">
                <a:solidFill>
                  <a:schemeClr val="accent1">
                    <a:lumMod val="75000"/>
                  </a:schemeClr>
                </a:solidFill>
                <a:latin typeface="Times New Roman" panose="02020603050405020304" pitchFamily="18" charset="0"/>
                <a:cs typeface="Times New Roman" panose="02020603050405020304" pitchFamily="18" charset="0"/>
              </a:rPr>
              <a:t>DẶN DÒ</a:t>
            </a:r>
            <a:r>
              <a:rPr lang="vi-VN" sz="2800" dirty="0">
                <a:solidFill>
                  <a:schemeClr val="accent1">
                    <a:lumMod val="75000"/>
                  </a:schemeClr>
                </a:solidFill>
                <a:latin typeface="Times New Roman" panose="02020603050405020304" pitchFamily="18" charset="0"/>
                <a:cs typeface="Times New Roman" panose="02020603050405020304" pitchFamily="18" charset="0"/>
              </a:rPr>
              <a:t/>
            </a:r>
            <a:br>
              <a:rPr lang="vi-VN" sz="2800" dirty="0">
                <a:solidFill>
                  <a:schemeClr val="accent1">
                    <a:lumMod val="75000"/>
                  </a:schemeClr>
                </a:solidFill>
                <a:latin typeface="Times New Roman" panose="02020603050405020304" pitchFamily="18" charset="0"/>
                <a:cs typeface="Times New Roman" panose="02020603050405020304" pitchFamily="18" charset="0"/>
              </a:rPr>
            </a:br>
            <a:r>
              <a:rPr lang="vi-VN" sz="2800" dirty="0">
                <a:solidFill>
                  <a:schemeClr val="tx1"/>
                </a:solidFill>
                <a:latin typeface="Times New Roman" panose="02020603050405020304" pitchFamily="18" charset="0"/>
                <a:cs typeface="Times New Roman" panose="02020603050405020304" pitchFamily="18" charset="0"/>
              </a:rPr>
              <a:t>1. Sưu tầm những câu chuyện/ hình ảnh/ hành động thể hiện tính cách tốt đẹp của con người ở TpHCM. (Nộp bản in theo tổ)</a:t>
            </a:r>
            <a:br>
              <a:rPr lang="vi-VN" sz="2800" dirty="0">
                <a:solidFill>
                  <a:schemeClr val="tx1"/>
                </a:solidFill>
                <a:latin typeface="Times New Roman" panose="02020603050405020304" pitchFamily="18" charset="0"/>
                <a:cs typeface="Times New Roman" panose="02020603050405020304" pitchFamily="18" charset="0"/>
              </a:rPr>
            </a:br>
            <a:r>
              <a:rPr lang="vi-VN" sz="2800" dirty="0">
                <a:solidFill>
                  <a:schemeClr val="tx1"/>
                </a:solidFill>
                <a:latin typeface="Times New Roman" panose="02020603050405020304" pitchFamily="18" charset="0"/>
                <a:cs typeface="Times New Roman" panose="02020603050405020304" pitchFamily="18" charset="0"/>
              </a:rPr>
              <a:t/>
            </a:r>
            <a:br>
              <a:rPr lang="vi-VN" sz="2800" dirty="0">
                <a:solidFill>
                  <a:schemeClr val="tx1"/>
                </a:solidFill>
                <a:latin typeface="Times New Roman" panose="02020603050405020304" pitchFamily="18" charset="0"/>
                <a:cs typeface="Times New Roman" panose="02020603050405020304" pitchFamily="18" charset="0"/>
              </a:rPr>
            </a:br>
            <a:r>
              <a:rPr lang="vi-VN" sz="2800" dirty="0">
                <a:solidFill>
                  <a:schemeClr val="tx1"/>
                </a:solidFill>
                <a:latin typeface="Times New Roman" panose="02020603050405020304" pitchFamily="18" charset="0"/>
                <a:cs typeface="Times New Roman" panose="02020603050405020304" pitchFamily="18" charset="0"/>
              </a:rPr>
              <a:t>2. Chuẩn bị chủ đề 4: </a:t>
            </a:r>
            <a:br>
              <a:rPr lang="vi-VN" sz="2800" dirty="0">
                <a:solidFill>
                  <a:schemeClr val="tx1"/>
                </a:solidFill>
                <a:latin typeface="Times New Roman" panose="02020603050405020304" pitchFamily="18" charset="0"/>
                <a:cs typeface="Times New Roman" panose="02020603050405020304" pitchFamily="18" charset="0"/>
              </a:rPr>
            </a:br>
            <a:r>
              <a:rPr lang="vi-VN" sz="2800" dirty="0">
                <a:solidFill>
                  <a:schemeClr val="tx1"/>
                </a:solidFill>
                <a:latin typeface="Times New Roman" panose="02020603050405020304" pitchFamily="18" charset="0"/>
                <a:cs typeface="Times New Roman" panose="02020603050405020304" pitchFamily="18" charset="0"/>
              </a:rPr>
              <a:t>Văn hoá ẩm thực TP.HCM</a:t>
            </a:r>
            <a:endParaRPr sz="2800" dirty="0">
              <a:solidFill>
                <a:schemeClr val="tx1"/>
              </a:solidFill>
              <a:latin typeface="Times New Roman" panose="02020603050405020304" pitchFamily="18" charset="0"/>
              <a:cs typeface="Times New Roman" panose="02020603050405020304" pitchFamily="18" charset="0"/>
            </a:endParaRPr>
          </a:p>
        </p:txBody>
      </p:sp>
      <p:sp>
        <p:nvSpPr>
          <p:cNvPr id="558" name="Google Shape;558;p39"/>
          <p:cNvSpPr/>
          <p:nvPr/>
        </p:nvSpPr>
        <p:spPr>
          <a:xfrm flipH="1">
            <a:off x="720864" y="4459233"/>
            <a:ext cx="228920"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39"/>
          <p:cNvGrpSpPr/>
          <p:nvPr/>
        </p:nvGrpSpPr>
        <p:grpSpPr>
          <a:xfrm flipH="1">
            <a:off x="7810954" y="2752823"/>
            <a:ext cx="1272685" cy="2107243"/>
            <a:chOff x="349217" y="2857050"/>
            <a:chExt cx="1136225" cy="1881299"/>
          </a:xfrm>
        </p:grpSpPr>
        <p:sp>
          <p:nvSpPr>
            <p:cNvPr id="560" name="Google Shape;560;p39"/>
            <p:cNvSpPr/>
            <p:nvPr/>
          </p:nvSpPr>
          <p:spPr>
            <a:xfrm>
              <a:off x="450905" y="3601135"/>
              <a:ext cx="360653" cy="249736"/>
            </a:xfrm>
            <a:custGeom>
              <a:avLst/>
              <a:gdLst/>
              <a:ahLst/>
              <a:cxnLst/>
              <a:rect l="l" t="t" r="r" b="b"/>
              <a:pathLst>
                <a:path w="6799" h="4708" extrusionOk="0">
                  <a:moveTo>
                    <a:pt x="253" y="1"/>
                  </a:moveTo>
                  <a:cubicBezTo>
                    <a:pt x="215" y="1"/>
                    <a:pt x="178" y="10"/>
                    <a:pt x="143" y="29"/>
                  </a:cubicBezTo>
                  <a:cubicBezTo>
                    <a:pt x="36" y="76"/>
                    <a:pt x="1" y="219"/>
                    <a:pt x="48" y="326"/>
                  </a:cubicBezTo>
                  <a:cubicBezTo>
                    <a:pt x="655" y="1481"/>
                    <a:pt x="1727" y="2374"/>
                    <a:pt x="2977" y="2755"/>
                  </a:cubicBezTo>
                  <a:cubicBezTo>
                    <a:pt x="3287" y="2862"/>
                    <a:pt x="3620" y="2922"/>
                    <a:pt x="3941" y="2993"/>
                  </a:cubicBezTo>
                  <a:cubicBezTo>
                    <a:pt x="4322" y="3065"/>
                    <a:pt x="4680" y="3136"/>
                    <a:pt x="5025" y="3267"/>
                  </a:cubicBezTo>
                  <a:cubicBezTo>
                    <a:pt x="5751" y="3517"/>
                    <a:pt x="6239" y="3994"/>
                    <a:pt x="6347" y="4529"/>
                  </a:cubicBezTo>
                  <a:cubicBezTo>
                    <a:pt x="6358" y="4625"/>
                    <a:pt x="6454" y="4708"/>
                    <a:pt x="6561" y="4708"/>
                  </a:cubicBezTo>
                  <a:cubicBezTo>
                    <a:pt x="6573" y="4708"/>
                    <a:pt x="6585" y="4708"/>
                    <a:pt x="6608" y="4696"/>
                  </a:cubicBezTo>
                  <a:cubicBezTo>
                    <a:pt x="6728" y="4672"/>
                    <a:pt x="6799" y="4553"/>
                    <a:pt x="6775" y="4434"/>
                  </a:cubicBezTo>
                  <a:cubicBezTo>
                    <a:pt x="6644" y="3744"/>
                    <a:pt x="6049" y="3148"/>
                    <a:pt x="5180" y="2839"/>
                  </a:cubicBezTo>
                  <a:cubicBezTo>
                    <a:pt x="4799" y="2708"/>
                    <a:pt x="4406" y="2624"/>
                    <a:pt x="4025" y="2553"/>
                  </a:cubicBezTo>
                  <a:cubicBezTo>
                    <a:pt x="3715" y="2493"/>
                    <a:pt x="3406" y="2422"/>
                    <a:pt x="3108" y="2327"/>
                  </a:cubicBezTo>
                  <a:cubicBezTo>
                    <a:pt x="1965" y="1981"/>
                    <a:pt x="1001" y="1172"/>
                    <a:pt x="453" y="124"/>
                  </a:cubicBezTo>
                  <a:cubicBezTo>
                    <a:pt x="412" y="43"/>
                    <a:pt x="333"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49217" y="3448789"/>
              <a:ext cx="188257" cy="193667"/>
            </a:xfrm>
            <a:custGeom>
              <a:avLst/>
              <a:gdLst/>
              <a:ahLst/>
              <a:cxnLst/>
              <a:rect l="l" t="t" r="r" b="b"/>
              <a:pathLst>
                <a:path w="3549" h="3651" extrusionOk="0">
                  <a:moveTo>
                    <a:pt x="1787" y="0"/>
                  </a:moveTo>
                  <a:cubicBezTo>
                    <a:pt x="1539" y="0"/>
                    <a:pt x="1294" y="125"/>
                    <a:pt x="1167" y="329"/>
                  </a:cubicBezTo>
                  <a:cubicBezTo>
                    <a:pt x="1036" y="531"/>
                    <a:pt x="1013" y="793"/>
                    <a:pt x="1108" y="1067"/>
                  </a:cubicBezTo>
                  <a:cubicBezTo>
                    <a:pt x="1132" y="1115"/>
                    <a:pt x="1156" y="1174"/>
                    <a:pt x="1179" y="1222"/>
                  </a:cubicBezTo>
                  <a:cubicBezTo>
                    <a:pt x="846" y="1270"/>
                    <a:pt x="524" y="1413"/>
                    <a:pt x="298" y="1663"/>
                  </a:cubicBezTo>
                  <a:cubicBezTo>
                    <a:pt x="167" y="1782"/>
                    <a:pt x="96" y="1924"/>
                    <a:pt x="60" y="2055"/>
                  </a:cubicBezTo>
                  <a:cubicBezTo>
                    <a:pt x="1" y="2258"/>
                    <a:pt x="36" y="2448"/>
                    <a:pt x="155" y="2591"/>
                  </a:cubicBezTo>
                  <a:cubicBezTo>
                    <a:pt x="262" y="2727"/>
                    <a:pt x="431" y="2807"/>
                    <a:pt x="612" y="2807"/>
                  </a:cubicBezTo>
                  <a:cubicBezTo>
                    <a:pt x="654" y="2807"/>
                    <a:pt x="696" y="2803"/>
                    <a:pt x="739" y="2794"/>
                  </a:cubicBezTo>
                  <a:lnTo>
                    <a:pt x="739" y="2794"/>
                  </a:lnTo>
                  <a:cubicBezTo>
                    <a:pt x="739" y="2853"/>
                    <a:pt x="727" y="2901"/>
                    <a:pt x="727" y="2960"/>
                  </a:cubicBezTo>
                  <a:cubicBezTo>
                    <a:pt x="691" y="3270"/>
                    <a:pt x="810" y="3520"/>
                    <a:pt x="1025" y="3615"/>
                  </a:cubicBezTo>
                  <a:cubicBezTo>
                    <a:pt x="1072" y="3639"/>
                    <a:pt x="1144" y="3651"/>
                    <a:pt x="1215" y="3651"/>
                  </a:cubicBezTo>
                  <a:cubicBezTo>
                    <a:pt x="1322" y="3651"/>
                    <a:pt x="1453" y="3615"/>
                    <a:pt x="1596" y="3520"/>
                  </a:cubicBezTo>
                  <a:cubicBezTo>
                    <a:pt x="1787" y="3401"/>
                    <a:pt x="1929" y="3234"/>
                    <a:pt x="2048" y="3044"/>
                  </a:cubicBezTo>
                  <a:cubicBezTo>
                    <a:pt x="2108" y="3127"/>
                    <a:pt x="2179" y="3187"/>
                    <a:pt x="2251" y="3234"/>
                  </a:cubicBezTo>
                  <a:cubicBezTo>
                    <a:pt x="2386" y="3322"/>
                    <a:pt x="2543" y="3367"/>
                    <a:pt x="2697" y="3367"/>
                  </a:cubicBezTo>
                  <a:cubicBezTo>
                    <a:pt x="2856" y="3367"/>
                    <a:pt x="3011" y="3319"/>
                    <a:pt x="3132" y="3222"/>
                  </a:cubicBezTo>
                  <a:cubicBezTo>
                    <a:pt x="3275" y="3127"/>
                    <a:pt x="3370" y="2960"/>
                    <a:pt x="3394" y="2782"/>
                  </a:cubicBezTo>
                  <a:cubicBezTo>
                    <a:pt x="3418" y="2603"/>
                    <a:pt x="3370" y="2448"/>
                    <a:pt x="3263" y="2317"/>
                  </a:cubicBezTo>
                  <a:cubicBezTo>
                    <a:pt x="3227" y="2270"/>
                    <a:pt x="3180" y="2234"/>
                    <a:pt x="3132" y="2198"/>
                  </a:cubicBezTo>
                  <a:cubicBezTo>
                    <a:pt x="3203" y="2151"/>
                    <a:pt x="3263" y="2091"/>
                    <a:pt x="3311" y="2020"/>
                  </a:cubicBezTo>
                  <a:cubicBezTo>
                    <a:pt x="3513" y="1734"/>
                    <a:pt x="3549" y="1282"/>
                    <a:pt x="3239" y="1032"/>
                  </a:cubicBezTo>
                  <a:cubicBezTo>
                    <a:pt x="3128" y="936"/>
                    <a:pt x="2980" y="889"/>
                    <a:pt x="2823" y="889"/>
                  </a:cubicBezTo>
                  <a:cubicBezTo>
                    <a:pt x="2744" y="889"/>
                    <a:pt x="2664" y="901"/>
                    <a:pt x="2584" y="924"/>
                  </a:cubicBezTo>
                  <a:cubicBezTo>
                    <a:pt x="2596" y="817"/>
                    <a:pt x="2584" y="698"/>
                    <a:pt x="2549" y="591"/>
                  </a:cubicBezTo>
                  <a:cubicBezTo>
                    <a:pt x="2465" y="317"/>
                    <a:pt x="2227" y="91"/>
                    <a:pt x="1953" y="19"/>
                  </a:cubicBezTo>
                  <a:cubicBezTo>
                    <a:pt x="1899" y="6"/>
                    <a:pt x="1843"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644149" y="2857050"/>
              <a:ext cx="330311" cy="246818"/>
            </a:xfrm>
            <a:custGeom>
              <a:avLst/>
              <a:gdLst/>
              <a:ahLst/>
              <a:cxnLst/>
              <a:rect l="l" t="t" r="r" b="b"/>
              <a:pathLst>
                <a:path w="6227" h="4653" extrusionOk="0">
                  <a:moveTo>
                    <a:pt x="3449" y="0"/>
                  </a:moveTo>
                  <a:cubicBezTo>
                    <a:pt x="3088" y="0"/>
                    <a:pt x="2732" y="50"/>
                    <a:pt x="2393" y="152"/>
                  </a:cubicBezTo>
                  <a:cubicBezTo>
                    <a:pt x="1095" y="544"/>
                    <a:pt x="107" y="1699"/>
                    <a:pt x="0" y="2985"/>
                  </a:cubicBezTo>
                  <a:cubicBezTo>
                    <a:pt x="0" y="3069"/>
                    <a:pt x="48" y="3152"/>
                    <a:pt x="119" y="3200"/>
                  </a:cubicBezTo>
                  <a:lnTo>
                    <a:pt x="143" y="3211"/>
                  </a:lnTo>
                  <a:cubicBezTo>
                    <a:pt x="107" y="3331"/>
                    <a:pt x="179" y="3450"/>
                    <a:pt x="298" y="3473"/>
                  </a:cubicBezTo>
                  <a:cubicBezTo>
                    <a:pt x="319" y="3480"/>
                    <a:pt x="342" y="3483"/>
                    <a:pt x="364" y="3483"/>
                  </a:cubicBezTo>
                  <a:cubicBezTo>
                    <a:pt x="427" y="3483"/>
                    <a:pt x="489" y="3458"/>
                    <a:pt x="524" y="3414"/>
                  </a:cubicBezTo>
                  <a:lnTo>
                    <a:pt x="2822" y="4628"/>
                  </a:lnTo>
                  <a:cubicBezTo>
                    <a:pt x="2858" y="4640"/>
                    <a:pt x="2893" y="4652"/>
                    <a:pt x="2929" y="4652"/>
                  </a:cubicBezTo>
                  <a:cubicBezTo>
                    <a:pt x="2941" y="4652"/>
                    <a:pt x="2965" y="4640"/>
                    <a:pt x="2989" y="4640"/>
                  </a:cubicBezTo>
                  <a:lnTo>
                    <a:pt x="3560" y="4474"/>
                  </a:lnTo>
                  <a:cubicBezTo>
                    <a:pt x="3596" y="4485"/>
                    <a:pt x="3620" y="4497"/>
                    <a:pt x="3655" y="4497"/>
                  </a:cubicBezTo>
                  <a:lnTo>
                    <a:pt x="3679" y="4497"/>
                  </a:lnTo>
                  <a:cubicBezTo>
                    <a:pt x="3751" y="4485"/>
                    <a:pt x="3810" y="4450"/>
                    <a:pt x="3846" y="4390"/>
                  </a:cubicBezTo>
                  <a:lnTo>
                    <a:pt x="5036" y="4033"/>
                  </a:lnTo>
                  <a:cubicBezTo>
                    <a:pt x="5144" y="4009"/>
                    <a:pt x="5215" y="3878"/>
                    <a:pt x="5179" y="3759"/>
                  </a:cubicBezTo>
                  <a:cubicBezTo>
                    <a:pt x="5155" y="3688"/>
                    <a:pt x="5108" y="3640"/>
                    <a:pt x="5036" y="3616"/>
                  </a:cubicBezTo>
                  <a:lnTo>
                    <a:pt x="5167" y="3259"/>
                  </a:lnTo>
                  <a:lnTo>
                    <a:pt x="5203" y="3235"/>
                  </a:lnTo>
                  <a:cubicBezTo>
                    <a:pt x="5215" y="3223"/>
                    <a:pt x="5227" y="3211"/>
                    <a:pt x="5239" y="3200"/>
                  </a:cubicBezTo>
                  <a:lnTo>
                    <a:pt x="6144" y="2152"/>
                  </a:lnTo>
                  <a:cubicBezTo>
                    <a:pt x="6215" y="2080"/>
                    <a:pt x="6227" y="1973"/>
                    <a:pt x="6167" y="1890"/>
                  </a:cubicBezTo>
                  <a:lnTo>
                    <a:pt x="5834" y="1342"/>
                  </a:lnTo>
                  <a:lnTo>
                    <a:pt x="5846" y="1283"/>
                  </a:lnTo>
                  <a:cubicBezTo>
                    <a:pt x="5875" y="1293"/>
                    <a:pt x="5903" y="1299"/>
                    <a:pt x="5931" y="1299"/>
                  </a:cubicBezTo>
                  <a:cubicBezTo>
                    <a:pt x="5995" y="1299"/>
                    <a:pt x="6054" y="1270"/>
                    <a:pt x="6096" y="1211"/>
                  </a:cubicBezTo>
                  <a:cubicBezTo>
                    <a:pt x="6179" y="1116"/>
                    <a:pt x="6156" y="973"/>
                    <a:pt x="6060" y="902"/>
                  </a:cubicBezTo>
                  <a:cubicBezTo>
                    <a:pt x="5294" y="314"/>
                    <a:pt x="4356" y="0"/>
                    <a:pt x="3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958019" y="3313928"/>
              <a:ext cx="265331" cy="394337"/>
            </a:xfrm>
            <a:custGeom>
              <a:avLst/>
              <a:gdLst/>
              <a:ahLst/>
              <a:cxnLst/>
              <a:rect l="l" t="t" r="r" b="b"/>
              <a:pathLst>
                <a:path w="5002" h="7434" extrusionOk="0">
                  <a:moveTo>
                    <a:pt x="4775" y="1"/>
                  </a:moveTo>
                  <a:cubicBezTo>
                    <a:pt x="4733" y="1"/>
                    <a:pt x="4692" y="10"/>
                    <a:pt x="4656" y="28"/>
                  </a:cubicBezTo>
                  <a:cubicBezTo>
                    <a:pt x="3560" y="671"/>
                    <a:pt x="2417" y="1409"/>
                    <a:pt x="1524" y="2421"/>
                  </a:cubicBezTo>
                  <a:cubicBezTo>
                    <a:pt x="524" y="3540"/>
                    <a:pt x="0" y="4838"/>
                    <a:pt x="48" y="6088"/>
                  </a:cubicBezTo>
                  <a:cubicBezTo>
                    <a:pt x="48" y="6219"/>
                    <a:pt x="155" y="6314"/>
                    <a:pt x="274" y="6314"/>
                  </a:cubicBezTo>
                  <a:cubicBezTo>
                    <a:pt x="286" y="6314"/>
                    <a:pt x="286" y="6302"/>
                    <a:pt x="286" y="6302"/>
                  </a:cubicBezTo>
                  <a:lnTo>
                    <a:pt x="334" y="6957"/>
                  </a:lnTo>
                  <a:cubicBezTo>
                    <a:pt x="310" y="6981"/>
                    <a:pt x="286" y="6993"/>
                    <a:pt x="250" y="7017"/>
                  </a:cubicBezTo>
                  <a:cubicBezTo>
                    <a:pt x="143" y="7076"/>
                    <a:pt x="108" y="7207"/>
                    <a:pt x="167" y="7314"/>
                  </a:cubicBezTo>
                  <a:cubicBezTo>
                    <a:pt x="203" y="7386"/>
                    <a:pt x="286" y="7433"/>
                    <a:pt x="358" y="7433"/>
                  </a:cubicBezTo>
                  <a:cubicBezTo>
                    <a:pt x="393" y="7433"/>
                    <a:pt x="429" y="7421"/>
                    <a:pt x="465" y="7398"/>
                  </a:cubicBezTo>
                  <a:cubicBezTo>
                    <a:pt x="3048" y="5993"/>
                    <a:pt x="4834" y="3171"/>
                    <a:pt x="5001" y="230"/>
                  </a:cubicBezTo>
                  <a:cubicBezTo>
                    <a:pt x="5001" y="147"/>
                    <a:pt x="4965" y="75"/>
                    <a:pt x="4894" y="28"/>
                  </a:cubicBezTo>
                  <a:cubicBezTo>
                    <a:pt x="4858" y="10"/>
                    <a:pt x="4817" y="1"/>
                    <a:pt x="4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957382" y="3339284"/>
              <a:ext cx="262148" cy="334873"/>
            </a:xfrm>
            <a:custGeom>
              <a:avLst/>
              <a:gdLst/>
              <a:ahLst/>
              <a:cxnLst/>
              <a:rect l="l" t="t" r="r" b="b"/>
              <a:pathLst>
                <a:path w="4942" h="6313" extrusionOk="0">
                  <a:moveTo>
                    <a:pt x="4689" y="0"/>
                  </a:moveTo>
                  <a:cubicBezTo>
                    <a:pt x="4648" y="0"/>
                    <a:pt x="4607" y="12"/>
                    <a:pt x="4573" y="38"/>
                  </a:cubicBezTo>
                  <a:cubicBezTo>
                    <a:pt x="3465" y="752"/>
                    <a:pt x="2846" y="1990"/>
                    <a:pt x="2298" y="3074"/>
                  </a:cubicBezTo>
                  <a:cubicBezTo>
                    <a:pt x="1691" y="4265"/>
                    <a:pt x="1120" y="5300"/>
                    <a:pt x="143" y="5896"/>
                  </a:cubicBezTo>
                  <a:cubicBezTo>
                    <a:pt x="36" y="5955"/>
                    <a:pt x="1" y="6098"/>
                    <a:pt x="72" y="6205"/>
                  </a:cubicBezTo>
                  <a:cubicBezTo>
                    <a:pt x="108" y="6277"/>
                    <a:pt x="191" y="6312"/>
                    <a:pt x="262" y="6312"/>
                  </a:cubicBezTo>
                  <a:cubicBezTo>
                    <a:pt x="298" y="6312"/>
                    <a:pt x="346" y="6301"/>
                    <a:pt x="382" y="6277"/>
                  </a:cubicBezTo>
                  <a:cubicBezTo>
                    <a:pt x="1536" y="5574"/>
                    <a:pt x="2203" y="4241"/>
                    <a:pt x="2691" y="3276"/>
                  </a:cubicBezTo>
                  <a:cubicBezTo>
                    <a:pt x="3215" y="2240"/>
                    <a:pt x="3811" y="1062"/>
                    <a:pt x="4811" y="407"/>
                  </a:cubicBezTo>
                  <a:cubicBezTo>
                    <a:pt x="4918" y="347"/>
                    <a:pt x="4942" y="205"/>
                    <a:pt x="4882" y="97"/>
                  </a:cubicBezTo>
                  <a:cubicBezTo>
                    <a:pt x="4837" y="37"/>
                    <a:pt x="4762" y="0"/>
                    <a:pt x="4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892985" y="3356311"/>
              <a:ext cx="122534" cy="492788"/>
            </a:xfrm>
            <a:custGeom>
              <a:avLst/>
              <a:gdLst/>
              <a:ahLst/>
              <a:cxnLst/>
              <a:rect l="l" t="t" r="r" b="b"/>
              <a:pathLst>
                <a:path w="2310" h="9290" extrusionOk="0">
                  <a:moveTo>
                    <a:pt x="2048" y="0"/>
                  </a:moveTo>
                  <a:cubicBezTo>
                    <a:pt x="1964" y="0"/>
                    <a:pt x="1887" y="46"/>
                    <a:pt x="1846" y="122"/>
                  </a:cubicBezTo>
                  <a:cubicBezTo>
                    <a:pt x="488" y="2872"/>
                    <a:pt x="0" y="6063"/>
                    <a:pt x="488" y="9099"/>
                  </a:cubicBezTo>
                  <a:cubicBezTo>
                    <a:pt x="500" y="9206"/>
                    <a:pt x="595" y="9289"/>
                    <a:pt x="703" y="9289"/>
                  </a:cubicBezTo>
                  <a:cubicBezTo>
                    <a:pt x="714" y="9289"/>
                    <a:pt x="726" y="9278"/>
                    <a:pt x="738" y="9278"/>
                  </a:cubicBezTo>
                  <a:cubicBezTo>
                    <a:pt x="857" y="9266"/>
                    <a:pt x="941" y="9147"/>
                    <a:pt x="929" y="9028"/>
                  </a:cubicBezTo>
                  <a:cubicBezTo>
                    <a:pt x="464" y="6087"/>
                    <a:pt x="929" y="2991"/>
                    <a:pt x="2250" y="324"/>
                  </a:cubicBezTo>
                  <a:cubicBezTo>
                    <a:pt x="2310" y="205"/>
                    <a:pt x="2262" y="74"/>
                    <a:pt x="2155" y="26"/>
                  </a:cubicBezTo>
                  <a:cubicBezTo>
                    <a:pt x="2120" y="9"/>
                    <a:pt x="2083" y="0"/>
                    <a:pt x="20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927677" y="3220940"/>
              <a:ext cx="195842" cy="185445"/>
            </a:xfrm>
            <a:custGeom>
              <a:avLst/>
              <a:gdLst/>
              <a:ahLst/>
              <a:cxnLst/>
              <a:rect l="l" t="t" r="r" b="b"/>
              <a:pathLst>
                <a:path w="3692" h="3496" extrusionOk="0">
                  <a:moveTo>
                    <a:pt x="1509" y="1"/>
                  </a:moveTo>
                  <a:cubicBezTo>
                    <a:pt x="1396" y="1"/>
                    <a:pt x="1285" y="32"/>
                    <a:pt x="1192" y="90"/>
                  </a:cubicBezTo>
                  <a:cubicBezTo>
                    <a:pt x="1013" y="209"/>
                    <a:pt x="918" y="435"/>
                    <a:pt x="930" y="661"/>
                  </a:cubicBezTo>
                  <a:cubicBezTo>
                    <a:pt x="882" y="650"/>
                    <a:pt x="834" y="638"/>
                    <a:pt x="775" y="626"/>
                  </a:cubicBezTo>
                  <a:cubicBezTo>
                    <a:pt x="714" y="614"/>
                    <a:pt x="655" y="608"/>
                    <a:pt x="600" y="608"/>
                  </a:cubicBezTo>
                  <a:cubicBezTo>
                    <a:pt x="372" y="608"/>
                    <a:pt x="192" y="704"/>
                    <a:pt x="96" y="876"/>
                  </a:cubicBezTo>
                  <a:cubicBezTo>
                    <a:pt x="37" y="983"/>
                    <a:pt x="1" y="1173"/>
                    <a:pt x="144" y="1447"/>
                  </a:cubicBezTo>
                  <a:cubicBezTo>
                    <a:pt x="251" y="1638"/>
                    <a:pt x="394" y="1816"/>
                    <a:pt x="572" y="1947"/>
                  </a:cubicBezTo>
                  <a:cubicBezTo>
                    <a:pt x="489" y="1995"/>
                    <a:pt x="430" y="2055"/>
                    <a:pt x="370" y="2126"/>
                  </a:cubicBezTo>
                  <a:cubicBezTo>
                    <a:pt x="168" y="2388"/>
                    <a:pt x="144" y="2745"/>
                    <a:pt x="299" y="3007"/>
                  </a:cubicBezTo>
                  <a:cubicBezTo>
                    <a:pt x="394" y="3150"/>
                    <a:pt x="549" y="3269"/>
                    <a:pt x="727" y="3305"/>
                  </a:cubicBezTo>
                  <a:cubicBezTo>
                    <a:pt x="771" y="3314"/>
                    <a:pt x="814" y="3318"/>
                    <a:pt x="857" y="3318"/>
                  </a:cubicBezTo>
                  <a:cubicBezTo>
                    <a:pt x="979" y="3318"/>
                    <a:pt x="1095" y="3283"/>
                    <a:pt x="1192" y="3221"/>
                  </a:cubicBezTo>
                  <a:cubicBezTo>
                    <a:pt x="1239" y="3186"/>
                    <a:pt x="1287" y="3138"/>
                    <a:pt x="1323" y="3090"/>
                  </a:cubicBezTo>
                  <a:cubicBezTo>
                    <a:pt x="1370" y="3162"/>
                    <a:pt x="1430" y="3233"/>
                    <a:pt x="1489" y="3293"/>
                  </a:cubicBezTo>
                  <a:cubicBezTo>
                    <a:pt x="1632" y="3412"/>
                    <a:pt x="1835" y="3495"/>
                    <a:pt x="2025" y="3495"/>
                  </a:cubicBezTo>
                  <a:cubicBezTo>
                    <a:pt x="2192" y="3495"/>
                    <a:pt x="2358" y="3436"/>
                    <a:pt x="2477" y="3305"/>
                  </a:cubicBezTo>
                  <a:cubicBezTo>
                    <a:pt x="2632" y="3150"/>
                    <a:pt x="2692" y="2900"/>
                    <a:pt x="2644" y="2662"/>
                  </a:cubicBezTo>
                  <a:lnTo>
                    <a:pt x="2644" y="2662"/>
                  </a:lnTo>
                  <a:cubicBezTo>
                    <a:pt x="2689" y="2672"/>
                    <a:pt x="2735" y="2675"/>
                    <a:pt x="2780" y="2675"/>
                  </a:cubicBezTo>
                  <a:cubicBezTo>
                    <a:pt x="2842" y="2675"/>
                    <a:pt x="2904" y="2669"/>
                    <a:pt x="2966" y="2662"/>
                  </a:cubicBezTo>
                  <a:cubicBezTo>
                    <a:pt x="3263" y="2590"/>
                    <a:pt x="3501" y="2388"/>
                    <a:pt x="3597" y="2114"/>
                  </a:cubicBezTo>
                  <a:cubicBezTo>
                    <a:pt x="3692" y="1816"/>
                    <a:pt x="3597" y="1483"/>
                    <a:pt x="3359" y="1293"/>
                  </a:cubicBezTo>
                  <a:cubicBezTo>
                    <a:pt x="3226" y="1193"/>
                    <a:pt x="3060" y="1146"/>
                    <a:pt x="2879" y="1146"/>
                  </a:cubicBezTo>
                  <a:cubicBezTo>
                    <a:pt x="2799" y="1146"/>
                    <a:pt x="2716" y="1155"/>
                    <a:pt x="2632" y="1173"/>
                  </a:cubicBezTo>
                  <a:cubicBezTo>
                    <a:pt x="2573" y="1197"/>
                    <a:pt x="2513" y="1209"/>
                    <a:pt x="2466" y="1233"/>
                  </a:cubicBezTo>
                  <a:cubicBezTo>
                    <a:pt x="2454" y="900"/>
                    <a:pt x="2335" y="566"/>
                    <a:pt x="2108" y="316"/>
                  </a:cubicBezTo>
                  <a:cubicBezTo>
                    <a:pt x="1989" y="185"/>
                    <a:pt x="1870" y="90"/>
                    <a:pt x="1727" y="42"/>
                  </a:cubicBezTo>
                  <a:cubicBezTo>
                    <a:pt x="1657" y="14"/>
                    <a:pt x="1583"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554449" y="3374134"/>
              <a:ext cx="415608" cy="282359"/>
            </a:xfrm>
            <a:custGeom>
              <a:avLst/>
              <a:gdLst/>
              <a:ahLst/>
              <a:cxnLst/>
              <a:rect l="l" t="t" r="r" b="b"/>
              <a:pathLst>
                <a:path w="7835" h="5323" extrusionOk="0">
                  <a:moveTo>
                    <a:pt x="228" y="0"/>
                  </a:moveTo>
                  <a:cubicBezTo>
                    <a:pt x="176" y="0"/>
                    <a:pt x="124" y="19"/>
                    <a:pt x="84" y="59"/>
                  </a:cubicBezTo>
                  <a:cubicBezTo>
                    <a:pt x="24" y="107"/>
                    <a:pt x="0" y="190"/>
                    <a:pt x="12" y="262"/>
                  </a:cubicBezTo>
                  <a:cubicBezTo>
                    <a:pt x="298" y="1643"/>
                    <a:pt x="1120" y="2917"/>
                    <a:pt x="2263" y="3739"/>
                  </a:cubicBezTo>
                  <a:cubicBezTo>
                    <a:pt x="3834" y="4870"/>
                    <a:pt x="5823" y="5108"/>
                    <a:pt x="7573" y="5310"/>
                  </a:cubicBezTo>
                  <a:cubicBezTo>
                    <a:pt x="7585" y="5322"/>
                    <a:pt x="7597" y="5322"/>
                    <a:pt x="7597" y="5322"/>
                  </a:cubicBezTo>
                  <a:cubicBezTo>
                    <a:pt x="7716" y="5322"/>
                    <a:pt x="7811" y="5239"/>
                    <a:pt x="7823" y="5120"/>
                  </a:cubicBezTo>
                  <a:cubicBezTo>
                    <a:pt x="7835" y="5001"/>
                    <a:pt x="7751" y="4882"/>
                    <a:pt x="7632" y="4870"/>
                  </a:cubicBezTo>
                  <a:lnTo>
                    <a:pt x="7585" y="4870"/>
                  </a:lnTo>
                  <a:lnTo>
                    <a:pt x="7489" y="3786"/>
                  </a:lnTo>
                  <a:cubicBezTo>
                    <a:pt x="7513" y="3774"/>
                    <a:pt x="7537" y="3774"/>
                    <a:pt x="7561" y="3762"/>
                  </a:cubicBezTo>
                  <a:cubicBezTo>
                    <a:pt x="7680" y="3715"/>
                    <a:pt x="7728" y="3584"/>
                    <a:pt x="7680" y="3465"/>
                  </a:cubicBezTo>
                  <a:cubicBezTo>
                    <a:pt x="7204" y="2429"/>
                    <a:pt x="6323" y="1798"/>
                    <a:pt x="5656" y="1453"/>
                  </a:cubicBezTo>
                  <a:cubicBezTo>
                    <a:pt x="4787" y="988"/>
                    <a:pt x="3810" y="762"/>
                    <a:pt x="2977" y="583"/>
                  </a:cubicBezTo>
                  <a:cubicBezTo>
                    <a:pt x="2751" y="536"/>
                    <a:pt x="2513" y="500"/>
                    <a:pt x="2286" y="452"/>
                  </a:cubicBezTo>
                  <a:cubicBezTo>
                    <a:pt x="1632" y="333"/>
                    <a:pt x="941" y="202"/>
                    <a:pt x="298" y="12"/>
                  </a:cubicBezTo>
                  <a:cubicBezTo>
                    <a:pt x="275" y="4"/>
                    <a:pt x="252" y="0"/>
                    <a:pt x="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561398" y="3380818"/>
              <a:ext cx="401710" cy="266180"/>
            </a:xfrm>
            <a:custGeom>
              <a:avLst/>
              <a:gdLst/>
              <a:ahLst/>
              <a:cxnLst/>
              <a:rect l="l" t="t" r="r" b="b"/>
              <a:pathLst>
                <a:path w="7573" h="5018" extrusionOk="0">
                  <a:moveTo>
                    <a:pt x="264" y="0"/>
                  </a:moveTo>
                  <a:cubicBezTo>
                    <a:pt x="227" y="0"/>
                    <a:pt x="190" y="9"/>
                    <a:pt x="155" y="29"/>
                  </a:cubicBezTo>
                  <a:cubicBezTo>
                    <a:pt x="48" y="88"/>
                    <a:pt x="0" y="219"/>
                    <a:pt x="72" y="326"/>
                  </a:cubicBezTo>
                  <a:cubicBezTo>
                    <a:pt x="500" y="1100"/>
                    <a:pt x="1298" y="1708"/>
                    <a:pt x="2441" y="2148"/>
                  </a:cubicBezTo>
                  <a:cubicBezTo>
                    <a:pt x="2834" y="2291"/>
                    <a:pt x="3251" y="2422"/>
                    <a:pt x="3644" y="2541"/>
                  </a:cubicBezTo>
                  <a:cubicBezTo>
                    <a:pt x="4156" y="2696"/>
                    <a:pt x="4679" y="2862"/>
                    <a:pt x="5168" y="3077"/>
                  </a:cubicBezTo>
                  <a:cubicBezTo>
                    <a:pt x="5858" y="3386"/>
                    <a:pt x="6763" y="3946"/>
                    <a:pt x="7108" y="4875"/>
                  </a:cubicBezTo>
                  <a:cubicBezTo>
                    <a:pt x="7144" y="4958"/>
                    <a:pt x="7227" y="5017"/>
                    <a:pt x="7323" y="5017"/>
                  </a:cubicBezTo>
                  <a:cubicBezTo>
                    <a:pt x="7346" y="5017"/>
                    <a:pt x="7370" y="5017"/>
                    <a:pt x="7394" y="5006"/>
                  </a:cubicBezTo>
                  <a:cubicBezTo>
                    <a:pt x="7513" y="4958"/>
                    <a:pt x="7573" y="4827"/>
                    <a:pt x="7525" y="4720"/>
                  </a:cubicBezTo>
                  <a:cubicBezTo>
                    <a:pt x="7120" y="3636"/>
                    <a:pt x="6120" y="3005"/>
                    <a:pt x="5346" y="2672"/>
                  </a:cubicBezTo>
                  <a:cubicBezTo>
                    <a:pt x="4834" y="2446"/>
                    <a:pt x="4298" y="2279"/>
                    <a:pt x="3775" y="2112"/>
                  </a:cubicBezTo>
                  <a:cubicBezTo>
                    <a:pt x="3382" y="1993"/>
                    <a:pt x="2977" y="1874"/>
                    <a:pt x="2596" y="1731"/>
                  </a:cubicBezTo>
                  <a:cubicBezTo>
                    <a:pt x="1560" y="1327"/>
                    <a:pt x="834" y="779"/>
                    <a:pt x="453" y="112"/>
                  </a:cubicBezTo>
                  <a:cubicBezTo>
                    <a:pt x="413" y="40"/>
                    <a:pt x="340"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834211" y="3219985"/>
              <a:ext cx="152929" cy="578562"/>
            </a:xfrm>
            <a:custGeom>
              <a:avLst/>
              <a:gdLst/>
              <a:ahLst/>
              <a:cxnLst/>
              <a:rect l="l" t="t" r="r" b="b"/>
              <a:pathLst>
                <a:path w="2883" h="10907" extrusionOk="0">
                  <a:moveTo>
                    <a:pt x="215" y="1"/>
                  </a:moveTo>
                  <a:cubicBezTo>
                    <a:pt x="96" y="13"/>
                    <a:pt x="1" y="108"/>
                    <a:pt x="1" y="239"/>
                  </a:cubicBezTo>
                  <a:cubicBezTo>
                    <a:pt x="37" y="1358"/>
                    <a:pt x="489" y="2406"/>
                    <a:pt x="918" y="3406"/>
                  </a:cubicBezTo>
                  <a:cubicBezTo>
                    <a:pt x="1037" y="3680"/>
                    <a:pt x="1156" y="3966"/>
                    <a:pt x="1275" y="4251"/>
                  </a:cubicBezTo>
                  <a:cubicBezTo>
                    <a:pt x="2073" y="6275"/>
                    <a:pt x="2430" y="8490"/>
                    <a:pt x="2287" y="10669"/>
                  </a:cubicBezTo>
                  <a:cubicBezTo>
                    <a:pt x="2287" y="10788"/>
                    <a:pt x="2382" y="10895"/>
                    <a:pt x="2501" y="10907"/>
                  </a:cubicBezTo>
                  <a:lnTo>
                    <a:pt x="2513" y="10907"/>
                  </a:lnTo>
                  <a:cubicBezTo>
                    <a:pt x="2632" y="10907"/>
                    <a:pt x="2727" y="10812"/>
                    <a:pt x="2739" y="10693"/>
                  </a:cubicBezTo>
                  <a:cubicBezTo>
                    <a:pt x="2882" y="8454"/>
                    <a:pt x="2513" y="6168"/>
                    <a:pt x="1692" y="4085"/>
                  </a:cubicBezTo>
                  <a:cubicBezTo>
                    <a:pt x="1572" y="3799"/>
                    <a:pt x="1453" y="3513"/>
                    <a:pt x="1334" y="3227"/>
                  </a:cubicBezTo>
                  <a:cubicBezTo>
                    <a:pt x="918" y="2263"/>
                    <a:pt x="477" y="1263"/>
                    <a:pt x="453" y="227"/>
                  </a:cubicBezTo>
                  <a:cubicBezTo>
                    <a:pt x="441" y="96"/>
                    <a:pt x="346"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630888" y="2997620"/>
              <a:ext cx="392215" cy="231913"/>
            </a:xfrm>
            <a:custGeom>
              <a:avLst/>
              <a:gdLst/>
              <a:ahLst/>
              <a:cxnLst/>
              <a:rect l="l" t="t" r="r" b="b"/>
              <a:pathLst>
                <a:path w="7394" h="4372" extrusionOk="0">
                  <a:moveTo>
                    <a:pt x="7128" y="1"/>
                  </a:moveTo>
                  <a:cubicBezTo>
                    <a:pt x="7121" y="1"/>
                    <a:pt x="7115" y="1"/>
                    <a:pt x="7108" y="2"/>
                  </a:cubicBezTo>
                  <a:cubicBezTo>
                    <a:pt x="6977" y="2"/>
                    <a:pt x="6882" y="97"/>
                    <a:pt x="6882" y="228"/>
                  </a:cubicBezTo>
                  <a:cubicBezTo>
                    <a:pt x="6882" y="228"/>
                    <a:pt x="6882" y="252"/>
                    <a:pt x="6882" y="276"/>
                  </a:cubicBezTo>
                  <a:lnTo>
                    <a:pt x="441" y="1883"/>
                  </a:lnTo>
                  <a:cubicBezTo>
                    <a:pt x="417" y="1788"/>
                    <a:pt x="333" y="1716"/>
                    <a:pt x="226" y="1716"/>
                  </a:cubicBezTo>
                  <a:cubicBezTo>
                    <a:pt x="95" y="1716"/>
                    <a:pt x="0" y="1812"/>
                    <a:pt x="0" y="1943"/>
                  </a:cubicBezTo>
                  <a:cubicBezTo>
                    <a:pt x="0" y="1978"/>
                    <a:pt x="12" y="2919"/>
                    <a:pt x="798" y="3633"/>
                  </a:cubicBezTo>
                  <a:cubicBezTo>
                    <a:pt x="1345" y="4121"/>
                    <a:pt x="2119" y="4371"/>
                    <a:pt x="3096" y="4371"/>
                  </a:cubicBezTo>
                  <a:cubicBezTo>
                    <a:pt x="3310" y="4371"/>
                    <a:pt x="3512" y="4360"/>
                    <a:pt x="3739" y="4348"/>
                  </a:cubicBezTo>
                  <a:cubicBezTo>
                    <a:pt x="7394" y="3990"/>
                    <a:pt x="7334" y="252"/>
                    <a:pt x="7334" y="216"/>
                  </a:cubicBezTo>
                  <a:cubicBezTo>
                    <a:pt x="7334" y="93"/>
                    <a:pt x="7239" y="1"/>
                    <a:pt x="7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743291" y="2862938"/>
              <a:ext cx="93518" cy="100096"/>
            </a:xfrm>
            <a:custGeom>
              <a:avLst/>
              <a:gdLst/>
              <a:ahLst/>
              <a:cxnLst/>
              <a:rect l="l" t="t" r="r" b="b"/>
              <a:pathLst>
                <a:path w="1763" h="1887" extrusionOk="0">
                  <a:moveTo>
                    <a:pt x="1247" y="1"/>
                  </a:moveTo>
                  <a:cubicBezTo>
                    <a:pt x="1233" y="1"/>
                    <a:pt x="1218" y="2"/>
                    <a:pt x="1203" y="5"/>
                  </a:cubicBezTo>
                  <a:cubicBezTo>
                    <a:pt x="941" y="64"/>
                    <a:pt x="691" y="172"/>
                    <a:pt x="477" y="326"/>
                  </a:cubicBezTo>
                  <a:cubicBezTo>
                    <a:pt x="310" y="457"/>
                    <a:pt x="203" y="588"/>
                    <a:pt x="119" y="731"/>
                  </a:cubicBezTo>
                  <a:cubicBezTo>
                    <a:pt x="24" y="922"/>
                    <a:pt x="0" y="1148"/>
                    <a:pt x="60" y="1338"/>
                  </a:cubicBezTo>
                  <a:cubicBezTo>
                    <a:pt x="119" y="1529"/>
                    <a:pt x="274" y="1696"/>
                    <a:pt x="477" y="1791"/>
                  </a:cubicBezTo>
                  <a:cubicBezTo>
                    <a:pt x="619" y="1850"/>
                    <a:pt x="786" y="1886"/>
                    <a:pt x="965" y="1886"/>
                  </a:cubicBezTo>
                  <a:lnTo>
                    <a:pt x="1036" y="1886"/>
                  </a:lnTo>
                  <a:cubicBezTo>
                    <a:pt x="1322" y="1874"/>
                    <a:pt x="1524" y="1767"/>
                    <a:pt x="1643" y="1588"/>
                  </a:cubicBezTo>
                  <a:cubicBezTo>
                    <a:pt x="1762" y="1398"/>
                    <a:pt x="1739" y="1148"/>
                    <a:pt x="1596" y="969"/>
                  </a:cubicBezTo>
                  <a:cubicBezTo>
                    <a:pt x="1496" y="853"/>
                    <a:pt x="1345" y="789"/>
                    <a:pt x="1193" y="789"/>
                  </a:cubicBezTo>
                  <a:cubicBezTo>
                    <a:pt x="1128" y="789"/>
                    <a:pt x="1062" y="801"/>
                    <a:pt x="1000" y="826"/>
                  </a:cubicBezTo>
                  <a:cubicBezTo>
                    <a:pt x="881" y="874"/>
                    <a:pt x="834" y="1005"/>
                    <a:pt x="869" y="1112"/>
                  </a:cubicBezTo>
                  <a:cubicBezTo>
                    <a:pt x="906" y="1203"/>
                    <a:pt x="991" y="1260"/>
                    <a:pt x="1083" y="1260"/>
                  </a:cubicBezTo>
                  <a:cubicBezTo>
                    <a:pt x="1111" y="1260"/>
                    <a:pt x="1139" y="1254"/>
                    <a:pt x="1167" y="1243"/>
                  </a:cubicBezTo>
                  <a:cubicBezTo>
                    <a:pt x="1174" y="1240"/>
                    <a:pt x="1182" y="1238"/>
                    <a:pt x="1190" y="1238"/>
                  </a:cubicBezTo>
                  <a:cubicBezTo>
                    <a:pt x="1214" y="1238"/>
                    <a:pt x="1242" y="1249"/>
                    <a:pt x="1250" y="1267"/>
                  </a:cubicBezTo>
                  <a:cubicBezTo>
                    <a:pt x="1274" y="1291"/>
                    <a:pt x="1274" y="1326"/>
                    <a:pt x="1262" y="1350"/>
                  </a:cubicBezTo>
                  <a:cubicBezTo>
                    <a:pt x="1227" y="1398"/>
                    <a:pt x="1131" y="1434"/>
                    <a:pt x="1012" y="1445"/>
                  </a:cubicBezTo>
                  <a:cubicBezTo>
                    <a:pt x="869" y="1445"/>
                    <a:pt x="762" y="1434"/>
                    <a:pt x="667" y="1386"/>
                  </a:cubicBezTo>
                  <a:cubicBezTo>
                    <a:pt x="572" y="1350"/>
                    <a:pt x="512" y="1279"/>
                    <a:pt x="477" y="1195"/>
                  </a:cubicBezTo>
                  <a:cubicBezTo>
                    <a:pt x="453" y="1124"/>
                    <a:pt x="465" y="1029"/>
                    <a:pt x="512" y="945"/>
                  </a:cubicBezTo>
                  <a:cubicBezTo>
                    <a:pt x="560" y="850"/>
                    <a:pt x="631" y="767"/>
                    <a:pt x="750" y="683"/>
                  </a:cubicBezTo>
                  <a:cubicBezTo>
                    <a:pt x="905" y="564"/>
                    <a:pt x="1096" y="481"/>
                    <a:pt x="1298" y="445"/>
                  </a:cubicBezTo>
                  <a:cubicBezTo>
                    <a:pt x="1417" y="422"/>
                    <a:pt x="1501" y="302"/>
                    <a:pt x="1465" y="183"/>
                  </a:cubicBezTo>
                  <a:cubicBezTo>
                    <a:pt x="1444" y="78"/>
                    <a:pt x="1357" y="1"/>
                    <a:pt x="1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669399" y="2885164"/>
              <a:ext cx="264058" cy="210483"/>
            </a:xfrm>
            <a:custGeom>
              <a:avLst/>
              <a:gdLst/>
              <a:ahLst/>
              <a:cxnLst/>
              <a:rect l="l" t="t" r="r" b="b"/>
              <a:pathLst>
                <a:path w="4978" h="3968" extrusionOk="0">
                  <a:moveTo>
                    <a:pt x="4722" y="0"/>
                  </a:moveTo>
                  <a:cubicBezTo>
                    <a:pt x="4687" y="0"/>
                    <a:pt x="4652" y="9"/>
                    <a:pt x="4620" y="26"/>
                  </a:cubicBezTo>
                  <a:cubicBezTo>
                    <a:pt x="3763" y="455"/>
                    <a:pt x="3203" y="1217"/>
                    <a:pt x="2894" y="2372"/>
                  </a:cubicBezTo>
                  <a:cubicBezTo>
                    <a:pt x="2524" y="1896"/>
                    <a:pt x="2001" y="1574"/>
                    <a:pt x="1465" y="1288"/>
                  </a:cubicBezTo>
                  <a:cubicBezTo>
                    <a:pt x="1151" y="1128"/>
                    <a:pt x="856" y="1046"/>
                    <a:pt x="588" y="1046"/>
                  </a:cubicBezTo>
                  <a:cubicBezTo>
                    <a:pt x="439" y="1046"/>
                    <a:pt x="299" y="1071"/>
                    <a:pt x="167" y="1122"/>
                  </a:cubicBezTo>
                  <a:cubicBezTo>
                    <a:pt x="60" y="1169"/>
                    <a:pt x="0" y="1300"/>
                    <a:pt x="48" y="1419"/>
                  </a:cubicBezTo>
                  <a:cubicBezTo>
                    <a:pt x="83" y="1508"/>
                    <a:pt x="164" y="1557"/>
                    <a:pt x="253" y="1557"/>
                  </a:cubicBezTo>
                  <a:cubicBezTo>
                    <a:pt x="283" y="1557"/>
                    <a:pt x="315" y="1551"/>
                    <a:pt x="346" y="1538"/>
                  </a:cubicBezTo>
                  <a:cubicBezTo>
                    <a:pt x="425" y="1506"/>
                    <a:pt x="510" y="1492"/>
                    <a:pt x="597" y="1492"/>
                  </a:cubicBezTo>
                  <a:cubicBezTo>
                    <a:pt x="826" y="1492"/>
                    <a:pt x="1069" y="1587"/>
                    <a:pt x="1250" y="1681"/>
                  </a:cubicBezTo>
                  <a:cubicBezTo>
                    <a:pt x="2274" y="2241"/>
                    <a:pt x="2894" y="2753"/>
                    <a:pt x="2965" y="3753"/>
                  </a:cubicBezTo>
                  <a:cubicBezTo>
                    <a:pt x="2965" y="3872"/>
                    <a:pt x="3072" y="3967"/>
                    <a:pt x="3179" y="3967"/>
                  </a:cubicBezTo>
                  <a:lnTo>
                    <a:pt x="3203" y="3967"/>
                  </a:lnTo>
                  <a:cubicBezTo>
                    <a:pt x="3322" y="3955"/>
                    <a:pt x="3417" y="3848"/>
                    <a:pt x="3405" y="3729"/>
                  </a:cubicBezTo>
                  <a:cubicBezTo>
                    <a:pt x="3382" y="3408"/>
                    <a:pt x="3310" y="3122"/>
                    <a:pt x="3203" y="2884"/>
                  </a:cubicBezTo>
                  <a:cubicBezTo>
                    <a:pt x="3227" y="2848"/>
                    <a:pt x="3251" y="2812"/>
                    <a:pt x="3263" y="2777"/>
                  </a:cubicBezTo>
                  <a:cubicBezTo>
                    <a:pt x="3513" y="1598"/>
                    <a:pt x="4025" y="824"/>
                    <a:pt x="4822" y="419"/>
                  </a:cubicBezTo>
                  <a:cubicBezTo>
                    <a:pt x="4929" y="372"/>
                    <a:pt x="4977" y="241"/>
                    <a:pt x="4918" y="122"/>
                  </a:cubicBezTo>
                  <a:cubicBezTo>
                    <a:pt x="4884" y="46"/>
                    <a:pt x="4804" y="0"/>
                    <a:pt x="4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1084957" y="4396739"/>
              <a:ext cx="273500" cy="341610"/>
            </a:xfrm>
            <a:custGeom>
              <a:avLst/>
              <a:gdLst/>
              <a:ahLst/>
              <a:cxnLst/>
              <a:rect l="l" t="t" r="r" b="b"/>
              <a:pathLst>
                <a:path w="5156" h="6440" extrusionOk="0">
                  <a:moveTo>
                    <a:pt x="1944" y="1"/>
                  </a:moveTo>
                  <a:cubicBezTo>
                    <a:pt x="1924" y="1"/>
                    <a:pt x="1903" y="4"/>
                    <a:pt x="1882" y="10"/>
                  </a:cubicBezTo>
                  <a:cubicBezTo>
                    <a:pt x="1775" y="34"/>
                    <a:pt x="1703" y="141"/>
                    <a:pt x="1715" y="248"/>
                  </a:cubicBezTo>
                  <a:lnTo>
                    <a:pt x="1572" y="272"/>
                  </a:lnTo>
                  <a:cubicBezTo>
                    <a:pt x="1560" y="165"/>
                    <a:pt x="1465" y="70"/>
                    <a:pt x="1358" y="70"/>
                  </a:cubicBezTo>
                  <a:cubicBezTo>
                    <a:pt x="1239" y="70"/>
                    <a:pt x="1132" y="165"/>
                    <a:pt x="1120" y="284"/>
                  </a:cubicBezTo>
                  <a:cubicBezTo>
                    <a:pt x="1060" y="1796"/>
                    <a:pt x="775" y="3284"/>
                    <a:pt x="251" y="4701"/>
                  </a:cubicBezTo>
                  <a:lnTo>
                    <a:pt x="251" y="4725"/>
                  </a:lnTo>
                  <a:cubicBezTo>
                    <a:pt x="132" y="5034"/>
                    <a:pt x="1" y="5392"/>
                    <a:pt x="84" y="5761"/>
                  </a:cubicBezTo>
                  <a:cubicBezTo>
                    <a:pt x="132" y="6011"/>
                    <a:pt x="310" y="6249"/>
                    <a:pt x="536" y="6356"/>
                  </a:cubicBezTo>
                  <a:cubicBezTo>
                    <a:pt x="644" y="6416"/>
                    <a:pt x="739" y="6439"/>
                    <a:pt x="846" y="6439"/>
                  </a:cubicBezTo>
                  <a:cubicBezTo>
                    <a:pt x="929" y="6439"/>
                    <a:pt x="1013" y="6416"/>
                    <a:pt x="1096" y="6380"/>
                  </a:cubicBezTo>
                  <a:cubicBezTo>
                    <a:pt x="1215" y="6332"/>
                    <a:pt x="1310" y="6237"/>
                    <a:pt x="1394" y="6166"/>
                  </a:cubicBezTo>
                  <a:cubicBezTo>
                    <a:pt x="1465" y="6094"/>
                    <a:pt x="1537" y="6035"/>
                    <a:pt x="1584" y="6023"/>
                  </a:cubicBezTo>
                  <a:cubicBezTo>
                    <a:pt x="1632" y="6023"/>
                    <a:pt x="1715" y="6094"/>
                    <a:pt x="1798" y="6166"/>
                  </a:cubicBezTo>
                  <a:cubicBezTo>
                    <a:pt x="1929" y="6273"/>
                    <a:pt x="2096" y="6404"/>
                    <a:pt x="2310" y="6404"/>
                  </a:cubicBezTo>
                  <a:cubicBezTo>
                    <a:pt x="2596" y="6404"/>
                    <a:pt x="2763" y="6189"/>
                    <a:pt x="2894" y="6011"/>
                  </a:cubicBezTo>
                  <a:cubicBezTo>
                    <a:pt x="2953" y="5916"/>
                    <a:pt x="3025" y="5832"/>
                    <a:pt x="3084" y="5796"/>
                  </a:cubicBezTo>
                  <a:cubicBezTo>
                    <a:pt x="3128" y="5773"/>
                    <a:pt x="3174" y="5762"/>
                    <a:pt x="3226" y="5762"/>
                  </a:cubicBezTo>
                  <a:cubicBezTo>
                    <a:pt x="3329" y="5762"/>
                    <a:pt x="3453" y="5804"/>
                    <a:pt x="3620" y="5868"/>
                  </a:cubicBezTo>
                  <a:cubicBezTo>
                    <a:pt x="3799" y="5941"/>
                    <a:pt x="4005" y="6015"/>
                    <a:pt x="4214" y="6015"/>
                  </a:cubicBezTo>
                  <a:cubicBezTo>
                    <a:pt x="4243" y="6015"/>
                    <a:pt x="4271" y="6014"/>
                    <a:pt x="4299" y="6011"/>
                  </a:cubicBezTo>
                  <a:cubicBezTo>
                    <a:pt x="4715" y="5975"/>
                    <a:pt x="5061" y="5606"/>
                    <a:pt x="5108" y="5165"/>
                  </a:cubicBezTo>
                  <a:cubicBezTo>
                    <a:pt x="5156" y="4820"/>
                    <a:pt x="5037" y="4439"/>
                    <a:pt x="4787" y="4094"/>
                  </a:cubicBezTo>
                  <a:cubicBezTo>
                    <a:pt x="4620" y="3880"/>
                    <a:pt x="4430" y="3689"/>
                    <a:pt x="4239" y="3510"/>
                  </a:cubicBezTo>
                  <a:cubicBezTo>
                    <a:pt x="4192" y="3463"/>
                    <a:pt x="4132" y="3415"/>
                    <a:pt x="4084" y="3368"/>
                  </a:cubicBezTo>
                  <a:cubicBezTo>
                    <a:pt x="3180" y="2487"/>
                    <a:pt x="2501" y="1379"/>
                    <a:pt x="2156" y="165"/>
                  </a:cubicBezTo>
                  <a:cubicBezTo>
                    <a:pt x="2126" y="67"/>
                    <a:pt x="2040"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859514" y="4279721"/>
              <a:ext cx="306335" cy="338639"/>
            </a:xfrm>
            <a:custGeom>
              <a:avLst/>
              <a:gdLst/>
              <a:ahLst/>
              <a:cxnLst/>
              <a:rect l="l" t="t" r="r" b="b"/>
              <a:pathLst>
                <a:path w="5775" h="6384" extrusionOk="0">
                  <a:moveTo>
                    <a:pt x="3322" y="2192"/>
                  </a:moveTo>
                  <a:cubicBezTo>
                    <a:pt x="3441" y="2192"/>
                    <a:pt x="3584" y="2216"/>
                    <a:pt x="3739" y="2240"/>
                  </a:cubicBezTo>
                  <a:lnTo>
                    <a:pt x="4560" y="2371"/>
                  </a:lnTo>
                  <a:lnTo>
                    <a:pt x="3512" y="2657"/>
                  </a:lnTo>
                  <a:cubicBezTo>
                    <a:pt x="3385" y="2688"/>
                    <a:pt x="3248" y="2730"/>
                    <a:pt x="3118" y="2730"/>
                  </a:cubicBezTo>
                  <a:cubicBezTo>
                    <a:pt x="3103" y="2730"/>
                    <a:pt x="3087" y="2729"/>
                    <a:pt x="3072" y="2728"/>
                  </a:cubicBezTo>
                  <a:cubicBezTo>
                    <a:pt x="2965" y="2716"/>
                    <a:pt x="2869" y="2657"/>
                    <a:pt x="2834" y="2585"/>
                  </a:cubicBezTo>
                  <a:cubicBezTo>
                    <a:pt x="2810" y="2549"/>
                    <a:pt x="2810" y="2502"/>
                    <a:pt x="2834" y="2442"/>
                  </a:cubicBezTo>
                  <a:cubicBezTo>
                    <a:pt x="2869" y="2359"/>
                    <a:pt x="2953" y="2276"/>
                    <a:pt x="3048" y="2240"/>
                  </a:cubicBezTo>
                  <a:cubicBezTo>
                    <a:pt x="3131" y="2204"/>
                    <a:pt x="3215" y="2192"/>
                    <a:pt x="3322" y="2192"/>
                  </a:cubicBezTo>
                  <a:close/>
                  <a:moveTo>
                    <a:pt x="1410" y="1"/>
                  </a:moveTo>
                  <a:cubicBezTo>
                    <a:pt x="1306" y="1"/>
                    <a:pt x="1200" y="8"/>
                    <a:pt x="1095" y="25"/>
                  </a:cubicBezTo>
                  <a:cubicBezTo>
                    <a:pt x="691" y="109"/>
                    <a:pt x="345" y="347"/>
                    <a:pt x="179" y="656"/>
                  </a:cubicBezTo>
                  <a:cubicBezTo>
                    <a:pt x="0" y="1025"/>
                    <a:pt x="36" y="1490"/>
                    <a:pt x="286" y="1978"/>
                  </a:cubicBezTo>
                  <a:cubicBezTo>
                    <a:pt x="345" y="2109"/>
                    <a:pt x="429" y="2240"/>
                    <a:pt x="500" y="2371"/>
                  </a:cubicBezTo>
                  <a:cubicBezTo>
                    <a:pt x="619" y="2573"/>
                    <a:pt x="738" y="2764"/>
                    <a:pt x="810" y="2966"/>
                  </a:cubicBezTo>
                  <a:cubicBezTo>
                    <a:pt x="929" y="3323"/>
                    <a:pt x="917" y="3704"/>
                    <a:pt x="905" y="4109"/>
                  </a:cubicBezTo>
                  <a:cubicBezTo>
                    <a:pt x="905" y="4288"/>
                    <a:pt x="893" y="4478"/>
                    <a:pt x="905" y="4669"/>
                  </a:cubicBezTo>
                  <a:cubicBezTo>
                    <a:pt x="929" y="5312"/>
                    <a:pt x="1203" y="6086"/>
                    <a:pt x="1869" y="6324"/>
                  </a:cubicBezTo>
                  <a:cubicBezTo>
                    <a:pt x="2000" y="6371"/>
                    <a:pt x="2131" y="6383"/>
                    <a:pt x="2262" y="6383"/>
                  </a:cubicBezTo>
                  <a:cubicBezTo>
                    <a:pt x="2500" y="6383"/>
                    <a:pt x="2750" y="6324"/>
                    <a:pt x="2989" y="6205"/>
                  </a:cubicBezTo>
                  <a:cubicBezTo>
                    <a:pt x="3310" y="6026"/>
                    <a:pt x="3572" y="5764"/>
                    <a:pt x="3786" y="5538"/>
                  </a:cubicBezTo>
                  <a:cubicBezTo>
                    <a:pt x="4572" y="4669"/>
                    <a:pt x="5167" y="3657"/>
                    <a:pt x="5739" y="2668"/>
                  </a:cubicBezTo>
                  <a:cubicBezTo>
                    <a:pt x="5775" y="2621"/>
                    <a:pt x="5775" y="2549"/>
                    <a:pt x="5763" y="2490"/>
                  </a:cubicBezTo>
                  <a:lnTo>
                    <a:pt x="5691" y="2287"/>
                  </a:lnTo>
                  <a:cubicBezTo>
                    <a:pt x="5691" y="2276"/>
                    <a:pt x="5691" y="2276"/>
                    <a:pt x="5691" y="2276"/>
                  </a:cubicBezTo>
                  <a:lnTo>
                    <a:pt x="5465" y="1633"/>
                  </a:lnTo>
                  <a:cubicBezTo>
                    <a:pt x="5453" y="1585"/>
                    <a:pt x="5429" y="1549"/>
                    <a:pt x="5394" y="1525"/>
                  </a:cubicBezTo>
                  <a:cubicBezTo>
                    <a:pt x="4417" y="823"/>
                    <a:pt x="3286" y="323"/>
                    <a:pt x="2119" y="85"/>
                  </a:cubicBezTo>
                  <a:cubicBezTo>
                    <a:pt x="1909" y="43"/>
                    <a:pt x="1663" y="1"/>
                    <a:pt x="1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1194230" y="4175912"/>
              <a:ext cx="253290" cy="340125"/>
            </a:xfrm>
            <a:custGeom>
              <a:avLst/>
              <a:gdLst/>
              <a:ahLst/>
              <a:cxnLst/>
              <a:rect l="l" t="t" r="r" b="b"/>
              <a:pathLst>
                <a:path w="4775" h="6412" extrusionOk="0">
                  <a:moveTo>
                    <a:pt x="2455" y="2626"/>
                  </a:moveTo>
                  <a:cubicBezTo>
                    <a:pt x="2483" y="2626"/>
                    <a:pt x="2511" y="2629"/>
                    <a:pt x="2536" y="2637"/>
                  </a:cubicBezTo>
                  <a:cubicBezTo>
                    <a:pt x="2655" y="2673"/>
                    <a:pt x="2739" y="2804"/>
                    <a:pt x="2739" y="2947"/>
                  </a:cubicBezTo>
                  <a:cubicBezTo>
                    <a:pt x="2739" y="3101"/>
                    <a:pt x="2655" y="3256"/>
                    <a:pt x="2513" y="3375"/>
                  </a:cubicBezTo>
                  <a:cubicBezTo>
                    <a:pt x="2286" y="3542"/>
                    <a:pt x="1977" y="3602"/>
                    <a:pt x="1703" y="3649"/>
                  </a:cubicBezTo>
                  <a:lnTo>
                    <a:pt x="762" y="3828"/>
                  </a:lnTo>
                  <a:lnTo>
                    <a:pt x="798" y="3744"/>
                  </a:lnTo>
                  <a:cubicBezTo>
                    <a:pt x="1179" y="3411"/>
                    <a:pt x="1584" y="3090"/>
                    <a:pt x="2001" y="2816"/>
                  </a:cubicBezTo>
                  <a:cubicBezTo>
                    <a:pt x="2149" y="2717"/>
                    <a:pt x="2315" y="2626"/>
                    <a:pt x="2455" y="2626"/>
                  </a:cubicBezTo>
                  <a:close/>
                  <a:moveTo>
                    <a:pt x="3402" y="0"/>
                  </a:moveTo>
                  <a:cubicBezTo>
                    <a:pt x="3306" y="0"/>
                    <a:pt x="3207" y="10"/>
                    <a:pt x="3108" y="30"/>
                  </a:cubicBezTo>
                  <a:cubicBezTo>
                    <a:pt x="2727" y="113"/>
                    <a:pt x="2394" y="315"/>
                    <a:pt x="2155" y="494"/>
                  </a:cubicBezTo>
                  <a:cubicBezTo>
                    <a:pt x="1251" y="1137"/>
                    <a:pt x="524" y="2066"/>
                    <a:pt x="108" y="3101"/>
                  </a:cubicBezTo>
                  <a:cubicBezTo>
                    <a:pt x="96" y="3125"/>
                    <a:pt x="96" y="3149"/>
                    <a:pt x="96" y="3173"/>
                  </a:cubicBezTo>
                  <a:lnTo>
                    <a:pt x="0" y="4316"/>
                  </a:lnTo>
                  <a:cubicBezTo>
                    <a:pt x="0" y="4387"/>
                    <a:pt x="36" y="4471"/>
                    <a:pt x="96" y="4518"/>
                  </a:cubicBezTo>
                  <a:lnTo>
                    <a:pt x="2060" y="5840"/>
                  </a:lnTo>
                  <a:cubicBezTo>
                    <a:pt x="2322" y="6019"/>
                    <a:pt x="2620" y="6221"/>
                    <a:pt x="2965" y="6328"/>
                  </a:cubicBezTo>
                  <a:cubicBezTo>
                    <a:pt x="3132" y="6376"/>
                    <a:pt x="3298" y="6411"/>
                    <a:pt x="3465" y="6411"/>
                  </a:cubicBezTo>
                  <a:cubicBezTo>
                    <a:pt x="3691" y="6411"/>
                    <a:pt x="3906" y="6352"/>
                    <a:pt x="4084" y="6257"/>
                  </a:cubicBezTo>
                  <a:cubicBezTo>
                    <a:pt x="4680" y="5911"/>
                    <a:pt x="4775" y="5149"/>
                    <a:pt x="4680" y="4554"/>
                  </a:cubicBezTo>
                  <a:cubicBezTo>
                    <a:pt x="4644" y="4340"/>
                    <a:pt x="4596" y="4137"/>
                    <a:pt x="4537" y="3935"/>
                  </a:cubicBezTo>
                  <a:cubicBezTo>
                    <a:pt x="4453" y="3602"/>
                    <a:pt x="4370" y="3292"/>
                    <a:pt x="4382" y="2982"/>
                  </a:cubicBezTo>
                  <a:cubicBezTo>
                    <a:pt x="4382" y="2732"/>
                    <a:pt x="4441" y="2482"/>
                    <a:pt x="4501" y="2232"/>
                  </a:cubicBezTo>
                  <a:cubicBezTo>
                    <a:pt x="4549" y="2066"/>
                    <a:pt x="4584" y="1887"/>
                    <a:pt x="4608" y="1708"/>
                  </a:cubicBezTo>
                  <a:cubicBezTo>
                    <a:pt x="4703" y="1101"/>
                    <a:pt x="4560" y="589"/>
                    <a:pt x="4215" y="292"/>
                  </a:cubicBezTo>
                  <a:cubicBezTo>
                    <a:pt x="4006" y="101"/>
                    <a:pt x="3714" y="0"/>
                    <a:pt x="3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546227" y="3700786"/>
              <a:ext cx="939215" cy="641579"/>
            </a:xfrm>
            <a:custGeom>
              <a:avLst/>
              <a:gdLst/>
              <a:ahLst/>
              <a:cxnLst/>
              <a:rect l="l" t="t" r="r" b="b"/>
              <a:pathLst>
                <a:path w="17706" h="12095" extrusionOk="0">
                  <a:moveTo>
                    <a:pt x="15822" y="1"/>
                  </a:moveTo>
                  <a:cubicBezTo>
                    <a:pt x="15632" y="1"/>
                    <a:pt x="15443" y="34"/>
                    <a:pt x="15264" y="105"/>
                  </a:cubicBezTo>
                  <a:cubicBezTo>
                    <a:pt x="14848" y="259"/>
                    <a:pt x="14514" y="617"/>
                    <a:pt x="14336" y="1033"/>
                  </a:cubicBezTo>
                  <a:cubicBezTo>
                    <a:pt x="14041" y="673"/>
                    <a:pt x="13595" y="432"/>
                    <a:pt x="13127" y="432"/>
                  </a:cubicBezTo>
                  <a:cubicBezTo>
                    <a:pt x="13086" y="432"/>
                    <a:pt x="13044" y="434"/>
                    <a:pt x="13002" y="438"/>
                  </a:cubicBezTo>
                  <a:cubicBezTo>
                    <a:pt x="12443" y="486"/>
                    <a:pt x="11943" y="902"/>
                    <a:pt x="11728" y="1426"/>
                  </a:cubicBezTo>
                  <a:cubicBezTo>
                    <a:pt x="11373" y="1003"/>
                    <a:pt x="10832" y="722"/>
                    <a:pt x="10283" y="722"/>
                  </a:cubicBezTo>
                  <a:cubicBezTo>
                    <a:pt x="10261" y="722"/>
                    <a:pt x="10238" y="723"/>
                    <a:pt x="10216" y="724"/>
                  </a:cubicBezTo>
                  <a:cubicBezTo>
                    <a:pt x="9514" y="748"/>
                    <a:pt x="8871" y="1212"/>
                    <a:pt x="8585" y="1831"/>
                  </a:cubicBezTo>
                  <a:cubicBezTo>
                    <a:pt x="8269" y="1618"/>
                    <a:pt x="7879" y="1504"/>
                    <a:pt x="7489" y="1504"/>
                  </a:cubicBezTo>
                  <a:cubicBezTo>
                    <a:pt x="7292" y="1504"/>
                    <a:pt x="7094" y="1533"/>
                    <a:pt x="6906" y="1593"/>
                  </a:cubicBezTo>
                  <a:cubicBezTo>
                    <a:pt x="6382" y="1760"/>
                    <a:pt x="5942" y="2176"/>
                    <a:pt x="5727" y="2688"/>
                  </a:cubicBezTo>
                  <a:cubicBezTo>
                    <a:pt x="5513" y="2450"/>
                    <a:pt x="5275" y="2212"/>
                    <a:pt x="4989" y="2033"/>
                  </a:cubicBezTo>
                  <a:cubicBezTo>
                    <a:pt x="4683" y="1847"/>
                    <a:pt x="4354" y="1749"/>
                    <a:pt x="4042" y="1749"/>
                  </a:cubicBezTo>
                  <a:cubicBezTo>
                    <a:pt x="3857" y="1749"/>
                    <a:pt x="3677" y="1784"/>
                    <a:pt x="3513" y="1855"/>
                  </a:cubicBezTo>
                  <a:cubicBezTo>
                    <a:pt x="3275" y="1962"/>
                    <a:pt x="3060" y="2176"/>
                    <a:pt x="2953" y="2426"/>
                  </a:cubicBezTo>
                  <a:cubicBezTo>
                    <a:pt x="2870" y="2355"/>
                    <a:pt x="2799" y="2295"/>
                    <a:pt x="2703" y="2236"/>
                  </a:cubicBezTo>
                  <a:cubicBezTo>
                    <a:pt x="2443" y="2085"/>
                    <a:pt x="2141" y="1999"/>
                    <a:pt x="1848" y="1999"/>
                  </a:cubicBezTo>
                  <a:cubicBezTo>
                    <a:pt x="1726" y="1999"/>
                    <a:pt x="1605" y="2014"/>
                    <a:pt x="1489" y="2045"/>
                  </a:cubicBezTo>
                  <a:cubicBezTo>
                    <a:pt x="774" y="2236"/>
                    <a:pt x="203" y="2915"/>
                    <a:pt x="96" y="3712"/>
                  </a:cubicBezTo>
                  <a:cubicBezTo>
                    <a:pt x="1" y="4391"/>
                    <a:pt x="215" y="5129"/>
                    <a:pt x="679" y="5796"/>
                  </a:cubicBezTo>
                  <a:cubicBezTo>
                    <a:pt x="1120" y="6403"/>
                    <a:pt x="1703" y="6855"/>
                    <a:pt x="2227" y="7225"/>
                  </a:cubicBezTo>
                  <a:cubicBezTo>
                    <a:pt x="2298" y="7272"/>
                    <a:pt x="9383" y="12094"/>
                    <a:pt x="11585" y="12094"/>
                  </a:cubicBezTo>
                  <a:cubicBezTo>
                    <a:pt x="11752" y="12094"/>
                    <a:pt x="11883" y="12070"/>
                    <a:pt x="11978" y="12023"/>
                  </a:cubicBezTo>
                  <a:cubicBezTo>
                    <a:pt x="12347" y="11832"/>
                    <a:pt x="13133" y="10404"/>
                    <a:pt x="14693" y="7415"/>
                  </a:cubicBezTo>
                  <a:cubicBezTo>
                    <a:pt x="15514" y="5855"/>
                    <a:pt x="16348" y="4236"/>
                    <a:pt x="16765" y="3665"/>
                  </a:cubicBezTo>
                  <a:cubicBezTo>
                    <a:pt x="17538" y="2581"/>
                    <a:pt x="17705" y="1486"/>
                    <a:pt x="17217" y="736"/>
                  </a:cubicBezTo>
                  <a:cubicBezTo>
                    <a:pt x="16917" y="276"/>
                    <a:pt x="16367" y="1"/>
                    <a:pt x="15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781802" y="4143342"/>
              <a:ext cx="502177" cy="199025"/>
            </a:xfrm>
            <a:custGeom>
              <a:avLst/>
              <a:gdLst/>
              <a:ahLst/>
              <a:cxnLst/>
              <a:rect l="l" t="t" r="r" b="b"/>
              <a:pathLst>
                <a:path w="9467" h="3752" extrusionOk="0">
                  <a:moveTo>
                    <a:pt x="238" y="1"/>
                  </a:moveTo>
                  <a:cubicBezTo>
                    <a:pt x="158" y="1"/>
                    <a:pt x="85" y="46"/>
                    <a:pt x="48" y="120"/>
                  </a:cubicBezTo>
                  <a:cubicBezTo>
                    <a:pt x="1" y="227"/>
                    <a:pt x="36" y="346"/>
                    <a:pt x="132" y="406"/>
                  </a:cubicBezTo>
                  <a:cubicBezTo>
                    <a:pt x="2668" y="1989"/>
                    <a:pt x="5811" y="3751"/>
                    <a:pt x="7144" y="3751"/>
                  </a:cubicBezTo>
                  <a:cubicBezTo>
                    <a:pt x="7311" y="3751"/>
                    <a:pt x="7442" y="3727"/>
                    <a:pt x="7537" y="3680"/>
                  </a:cubicBezTo>
                  <a:cubicBezTo>
                    <a:pt x="7775" y="3561"/>
                    <a:pt x="8156" y="3025"/>
                    <a:pt x="9418" y="656"/>
                  </a:cubicBezTo>
                  <a:cubicBezTo>
                    <a:pt x="9466" y="572"/>
                    <a:pt x="9454" y="477"/>
                    <a:pt x="9395" y="406"/>
                  </a:cubicBezTo>
                  <a:cubicBezTo>
                    <a:pt x="9354" y="356"/>
                    <a:pt x="9290" y="330"/>
                    <a:pt x="9227" y="330"/>
                  </a:cubicBezTo>
                  <a:cubicBezTo>
                    <a:pt x="9198" y="330"/>
                    <a:pt x="9170" y="335"/>
                    <a:pt x="9145" y="346"/>
                  </a:cubicBezTo>
                  <a:cubicBezTo>
                    <a:pt x="8053" y="736"/>
                    <a:pt x="6864" y="930"/>
                    <a:pt x="5582" y="930"/>
                  </a:cubicBezTo>
                  <a:cubicBezTo>
                    <a:pt x="3968" y="930"/>
                    <a:pt x="2207" y="623"/>
                    <a:pt x="310" y="13"/>
                  </a:cubicBezTo>
                  <a:cubicBezTo>
                    <a:pt x="286" y="5"/>
                    <a:pt x="262"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974463" y="4051733"/>
              <a:ext cx="250744" cy="288087"/>
            </a:xfrm>
            <a:custGeom>
              <a:avLst/>
              <a:gdLst/>
              <a:ahLst/>
              <a:cxnLst/>
              <a:rect l="l" t="t" r="r" b="b"/>
              <a:pathLst>
                <a:path w="4727" h="5431" extrusionOk="0">
                  <a:moveTo>
                    <a:pt x="4478" y="0"/>
                  </a:moveTo>
                  <a:cubicBezTo>
                    <a:pt x="4470" y="0"/>
                    <a:pt x="4461" y="1"/>
                    <a:pt x="4453" y="1"/>
                  </a:cubicBezTo>
                  <a:cubicBezTo>
                    <a:pt x="3941" y="61"/>
                    <a:pt x="3584" y="537"/>
                    <a:pt x="3429" y="1335"/>
                  </a:cubicBezTo>
                  <a:cubicBezTo>
                    <a:pt x="3250" y="2323"/>
                    <a:pt x="3215" y="3347"/>
                    <a:pt x="3334" y="4347"/>
                  </a:cubicBezTo>
                  <a:cubicBezTo>
                    <a:pt x="2477" y="3287"/>
                    <a:pt x="1488" y="2323"/>
                    <a:pt x="393" y="1490"/>
                  </a:cubicBezTo>
                  <a:cubicBezTo>
                    <a:pt x="355" y="1461"/>
                    <a:pt x="310" y="1448"/>
                    <a:pt x="265" y="1448"/>
                  </a:cubicBezTo>
                  <a:cubicBezTo>
                    <a:pt x="196" y="1448"/>
                    <a:pt x="127" y="1480"/>
                    <a:pt x="83" y="1537"/>
                  </a:cubicBezTo>
                  <a:cubicBezTo>
                    <a:pt x="0" y="1632"/>
                    <a:pt x="24" y="1775"/>
                    <a:pt x="119" y="1847"/>
                  </a:cubicBezTo>
                  <a:cubicBezTo>
                    <a:pt x="1429" y="2835"/>
                    <a:pt x="2572" y="4002"/>
                    <a:pt x="3524" y="5335"/>
                  </a:cubicBezTo>
                  <a:cubicBezTo>
                    <a:pt x="3560" y="5395"/>
                    <a:pt x="3631" y="5431"/>
                    <a:pt x="3703" y="5431"/>
                  </a:cubicBezTo>
                  <a:cubicBezTo>
                    <a:pt x="3727" y="5431"/>
                    <a:pt x="3762" y="5419"/>
                    <a:pt x="3786" y="5407"/>
                  </a:cubicBezTo>
                  <a:cubicBezTo>
                    <a:pt x="3893" y="5359"/>
                    <a:pt x="3941" y="5264"/>
                    <a:pt x="3917" y="5157"/>
                  </a:cubicBezTo>
                  <a:cubicBezTo>
                    <a:pt x="3655" y="3942"/>
                    <a:pt x="3643" y="2645"/>
                    <a:pt x="3870" y="1418"/>
                  </a:cubicBezTo>
                  <a:cubicBezTo>
                    <a:pt x="3917" y="1144"/>
                    <a:pt x="4084" y="501"/>
                    <a:pt x="4512" y="442"/>
                  </a:cubicBezTo>
                  <a:cubicBezTo>
                    <a:pt x="4632" y="430"/>
                    <a:pt x="4727" y="311"/>
                    <a:pt x="4703" y="192"/>
                  </a:cubicBezTo>
                  <a:cubicBezTo>
                    <a:pt x="4692" y="80"/>
                    <a:pt x="4597" y="0"/>
                    <a:pt x="4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a:off x="1111480" y="4298924"/>
              <a:ext cx="108053" cy="133090"/>
            </a:xfrm>
            <a:custGeom>
              <a:avLst/>
              <a:gdLst/>
              <a:ahLst/>
              <a:cxnLst/>
              <a:rect l="l" t="t" r="r" b="b"/>
              <a:pathLst>
                <a:path w="2037" h="2509" extrusionOk="0">
                  <a:moveTo>
                    <a:pt x="1008" y="1"/>
                  </a:moveTo>
                  <a:cubicBezTo>
                    <a:pt x="967" y="1"/>
                    <a:pt x="925" y="3"/>
                    <a:pt x="882" y="9"/>
                  </a:cubicBezTo>
                  <a:cubicBezTo>
                    <a:pt x="644" y="44"/>
                    <a:pt x="441" y="175"/>
                    <a:pt x="286" y="390"/>
                  </a:cubicBezTo>
                  <a:cubicBezTo>
                    <a:pt x="36" y="771"/>
                    <a:pt x="1" y="1318"/>
                    <a:pt x="96" y="1664"/>
                  </a:cubicBezTo>
                  <a:cubicBezTo>
                    <a:pt x="179" y="1961"/>
                    <a:pt x="358" y="2211"/>
                    <a:pt x="596" y="2366"/>
                  </a:cubicBezTo>
                  <a:cubicBezTo>
                    <a:pt x="751" y="2461"/>
                    <a:pt x="929" y="2509"/>
                    <a:pt x="1096" y="2509"/>
                  </a:cubicBezTo>
                  <a:cubicBezTo>
                    <a:pt x="1239" y="2509"/>
                    <a:pt x="1382" y="2473"/>
                    <a:pt x="1513" y="2402"/>
                  </a:cubicBezTo>
                  <a:cubicBezTo>
                    <a:pt x="1787" y="2247"/>
                    <a:pt x="1953" y="1925"/>
                    <a:pt x="2001" y="1485"/>
                  </a:cubicBezTo>
                  <a:cubicBezTo>
                    <a:pt x="2037" y="1104"/>
                    <a:pt x="1941" y="568"/>
                    <a:pt x="1620" y="259"/>
                  </a:cubicBezTo>
                  <a:cubicBezTo>
                    <a:pt x="1448" y="87"/>
                    <a:pt x="1241" y="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a:off x="590467" y="3820562"/>
              <a:ext cx="826123" cy="169373"/>
            </a:xfrm>
            <a:custGeom>
              <a:avLst/>
              <a:gdLst/>
              <a:ahLst/>
              <a:cxnLst/>
              <a:rect l="l" t="t" r="r" b="b"/>
              <a:pathLst>
                <a:path w="15574" h="3193" extrusionOk="0">
                  <a:moveTo>
                    <a:pt x="14448" y="1"/>
                  </a:moveTo>
                  <a:cubicBezTo>
                    <a:pt x="14277" y="1"/>
                    <a:pt x="14102" y="24"/>
                    <a:pt x="13930" y="73"/>
                  </a:cubicBezTo>
                  <a:cubicBezTo>
                    <a:pt x="13537" y="168"/>
                    <a:pt x="13216" y="395"/>
                    <a:pt x="12990" y="680"/>
                  </a:cubicBezTo>
                  <a:cubicBezTo>
                    <a:pt x="12918" y="609"/>
                    <a:pt x="12835" y="537"/>
                    <a:pt x="12740" y="490"/>
                  </a:cubicBezTo>
                  <a:cubicBezTo>
                    <a:pt x="12550" y="378"/>
                    <a:pt x="12328" y="319"/>
                    <a:pt x="12107" y="319"/>
                  </a:cubicBezTo>
                  <a:cubicBezTo>
                    <a:pt x="11952" y="319"/>
                    <a:pt x="11798" y="348"/>
                    <a:pt x="11656" y="406"/>
                  </a:cubicBezTo>
                  <a:cubicBezTo>
                    <a:pt x="11216" y="585"/>
                    <a:pt x="10918" y="966"/>
                    <a:pt x="10680" y="1311"/>
                  </a:cubicBezTo>
                  <a:cubicBezTo>
                    <a:pt x="10418" y="1050"/>
                    <a:pt x="10047" y="878"/>
                    <a:pt x="9676" y="878"/>
                  </a:cubicBezTo>
                  <a:cubicBezTo>
                    <a:pt x="9642" y="878"/>
                    <a:pt x="9607" y="880"/>
                    <a:pt x="9573" y="883"/>
                  </a:cubicBezTo>
                  <a:cubicBezTo>
                    <a:pt x="9156" y="918"/>
                    <a:pt x="8763" y="1168"/>
                    <a:pt x="8537" y="1526"/>
                  </a:cubicBezTo>
                  <a:cubicBezTo>
                    <a:pt x="8276" y="1337"/>
                    <a:pt x="7960" y="1229"/>
                    <a:pt x="7637" y="1229"/>
                  </a:cubicBezTo>
                  <a:cubicBezTo>
                    <a:pt x="7532" y="1229"/>
                    <a:pt x="7427" y="1240"/>
                    <a:pt x="7322" y="1264"/>
                  </a:cubicBezTo>
                  <a:cubicBezTo>
                    <a:pt x="6906" y="1347"/>
                    <a:pt x="6525" y="1633"/>
                    <a:pt x="6310" y="2002"/>
                  </a:cubicBezTo>
                  <a:cubicBezTo>
                    <a:pt x="6046" y="1838"/>
                    <a:pt x="5719" y="1751"/>
                    <a:pt x="5378" y="1751"/>
                  </a:cubicBezTo>
                  <a:cubicBezTo>
                    <a:pt x="5273" y="1751"/>
                    <a:pt x="5166" y="1759"/>
                    <a:pt x="5060" y="1776"/>
                  </a:cubicBezTo>
                  <a:cubicBezTo>
                    <a:pt x="4620" y="1859"/>
                    <a:pt x="4239" y="2073"/>
                    <a:pt x="3977" y="2383"/>
                  </a:cubicBezTo>
                  <a:cubicBezTo>
                    <a:pt x="3727" y="2097"/>
                    <a:pt x="3334" y="1930"/>
                    <a:pt x="2953" y="1930"/>
                  </a:cubicBezTo>
                  <a:cubicBezTo>
                    <a:pt x="2572" y="1930"/>
                    <a:pt x="2203" y="2109"/>
                    <a:pt x="1953" y="2395"/>
                  </a:cubicBezTo>
                  <a:cubicBezTo>
                    <a:pt x="1748" y="2158"/>
                    <a:pt x="1436" y="2009"/>
                    <a:pt x="1115" y="2009"/>
                  </a:cubicBezTo>
                  <a:cubicBezTo>
                    <a:pt x="1080" y="2009"/>
                    <a:pt x="1046" y="2010"/>
                    <a:pt x="1012" y="2014"/>
                  </a:cubicBezTo>
                  <a:cubicBezTo>
                    <a:pt x="524" y="2061"/>
                    <a:pt x="107" y="2442"/>
                    <a:pt x="24" y="2931"/>
                  </a:cubicBezTo>
                  <a:cubicBezTo>
                    <a:pt x="0" y="3050"/>
                    <a:pt x="83" y="3169"/>
                    <a:pt x="202" y="3193"/>
                  </a:cubicBezTo>
                  <a:lnTo>
                    <a:pt x="238" y="3193"/>
                  </a:lnTo>
                  <a:cubicBezTo>
                    <a:pt x="345" y="3193"/>
                    <a:pt x="441" y="3121"/>
                    <a:pt x="464" y="3002"/>
                  </a:cubicBezTo>
                  <a:cubicBezTo>
                    <a:pt x="512" y="2728"/>
                    <a:pt x="774" y="2490"/>
                    <a:pt x="1048" y="2466"/>
                  </a:cubicBezTo>
                  <a:cubicBezTo>
                    <a:pt x="1071" y="2463"/>
                    <a:pt x="1094" y="2462"/>
                    <a:pt x="1118" y="2462"/>
                  </a:cubicBezTo>
                  <a:cubicBezTo>
                    <a:pt x="1382" y="2462"/>
                    <a:pt x="1651" y="2642"/>
                    <a:pt x="1738" y="2883"/>
                  </a:cubicBezTo>
                  <a:cubicBezTo>
                    <a:pt x="1774" y="2966"/>
                    <a:pt x="1857" y="3026"/>
                    <a:pt x="1941" y="3026"/>
                  </a:cubicBezTo>
                  <a:cubicBezTo>
                    <a:pt x="2024" y="3026"/>
                    <a:pt x="2107" y="2978"/>
                    <a:pt x="2155" y="2895"/>
                  </a:cubicBezTo>
                  <a:cubicBezTo>
                    <a:pt x="2298" y="2597"/>
                    <a:pt x="2631" y="2383"/>
                    <a:pt x="2965" y="2371"/>
                  </a:cubicBezTo>
                  <a:cubicBezTo>
                    <a:pt x="3298" y="2371"/>
                    <a:pt x="3631" y="2573"/>
                    <a:pt x="3786" y="2871"/>
                  </a:cubicBezTo>
                  <a:cubicBezTo>
                    <a:pt x="3822" y="2954"/>
                    <a:pt x="3905" y="3002"/>
                    <a:pt x="3989" y="3002"/>
                  </a:cubicBezTo>
                  <a:cubicBezTo>
                    <a:pt x="4072" y="3002"/>
                    <a:pt x="4143" y="2954"/>
                    <a:pt x="4191" y="2871"/>
                  </a:cubicBezTo>
                  <a:cubicBezTo>
                    <a:pt x="4358" y="2538"/>
                    <a:pt x="4715" y="2300"/>
                    <a:pt x="5132" y="2216"/>
                  </a:cubicBezTo>
                  <a:cubicBezTo>
                    <a:pt x="5218" y="2202"/>
                    <a:pt x="5305" y="2195"/>
                    <a:pt x="5390" y="2195"/>
                  </a:cubicBezTo>
                  <a:cubicBezTo>
                    <a:pt x="5723" y="2195"/>
                    <a:pt x="6032" y="2305"/>
                    <a:pt x="6251" y="2514"/>
                  </a:cubicBezTo>
                  <a:cubicBezTo>
                    <a:pt x="6297" y="2560"/>
                    <a:pt x="6350" y="2578"/>
                    <a:pt x="6411" y="2578"/>
                  </a:cubicBezTo>
                  <a:cubicBezTo>
                    <a:pt x="6428" y="2578"/>
                    <a:pt x="6446" y="2576"/>
                    <a:pt x="6465" y="2573"/>
                  </a:cubicBezTo>
                  <a:cubicBezTo>
                    <a:pt x="6537" y="2550"/>
                    <a:pt x="6596" y="2502"/>
                    <a:pt x="6620" y="2419"/>
                  </a:cubicBezTo>
                  <a:cubicBezTo>
                    <a:pt x="6727" y="2061"/>
                    <a:pt x="7049" y="1776"/>
                    <a:pt x="7418" y="1692"/>
                  </a:cubicBezTo>
                  <a:cubicBezTo>
                    <a:pt x="7484" y="1679"/>
                    <a:pt x="7552" y="1673"/>
                    <a:pt x="7621" y="1673"/>
                  </a:cubicBezTo>
                  <a:cubicBezTo>
                    <a:pt x="7931" y="1673"/>
                    <a:pt x="8246" y="1803"/>
                    <a:pt x="8442" y="2038"/>
                  </a:cubicBezTo>
                  <a:cubicBezTo>
                    <a:pt x="8491" y="2087"/>
                    <a:pt x="8557" y="2112"/>
                    <a:pt x="8619" y="2112"/>
                  </a:cubicBezTo>
                  <a:cubicBezTo>
                    <a:pt x="8632" y="2112"/>
                    <a:pt x="8644" y="2111"/>
                    <a:pt x="8656" y="2109"/>
                  </a:cubicBezTo>
                  <a:cubicBezTo>
                    <a:pt x="8739" y="2085"/>
                    <a:pt x="8799" y="2026"/>
                    <a:pt x="8823" y="1954"/>
                  </a:cubicBezTo>
                  <a:cubicBezTo>
                    <a:pt x="8942" y="1621"/>
                    <a:pt x="9263" y="1359"/>
                    <a:pt x="9608" y="1335"/>
                  </a:cubicBezTo>
                  <a:cubicBezTo>
                    <a:pt x="9636" y="1332"/>
                    <a:pt x="9663" y="1331"/>
                    <a:pt x="9690" y="1331"/>
                  </a:cubicBezTo>
                  <a:cubicBezTo>
                    <a:pt x="10019" y="1331"/>
                    <a:pt x="10335" y="1526"/>
                    <a:pt x="10489" y="1811"/>
                  </a:cubicBezTo>
                  <a:cubicBezTo>
                    <a:pt x="10525" y="1883"/>
                    <a:pt x="10597" y="1930"/>
                    <a:pt x="10680" y="1930"/>
                  </a:cubicBezTo>
                  <a:cubicBezTo>
                    <a:pt x="10763" y="1930"/>
                    <a:pt x="10835" y="1895"/>
                    <a:pt x="10882" y="1823"/>
                  </a:cubicBezTo>
                  <a:cubicBezTo>
                    <a:pt x="11168" y="1371"/>
                    <a:pt x="11430" y="990"/>
                    <a:pt x="11835" y="823"/>
                  </a:cubicBezTo>
                  <a:cubicBezTo>
                    <a:pt x="11919" y="783"/>
                    <a:pt x="12016" y="764"/>
                    <a:pt x="12115" y="764"/>
                  </a:cubicBezTo>
                  <a:cubicBezTo>
                    <a:pt x="12253" y="764"/>
                    <a:pt x="12396" y="801"/>
                    <a:pt x="12513" y="871"/>
                  </a:cubicBezTo>
                  <a:cubicBezTo>
                    <a:pt x="12609" y="930"/>
                    <a:pt x="12728" y="1026"/>
                    <a:pt x="12740" y="1180"/>
                  </a:cubicBezTo>
                  <a:cubicBezTo>
                    <a:pt x="12764" y="1288"/>
                    <a:pt x="12835" y="1371"/>
                    <a:pt x="12942" y="1383"/>
                  </a:cubicBezTo>
                  <a:cubicBezTo>
                    <a:pt x="12950" y="1384"/>
                    <a:pt x="12958" y="1384"/>
                    <a:pt x="12967" y="1384"/>
                  </a:cubicBezTo>
                  <a:cubicBezTo>
                    <a:pt x="13055" y="1384"/>
                    <a:pt x="13148" y="1327"/>
                    <a:pt x="13180" y="1240"/>
                  </a:cubicBezTo>
                  <a:cubicBezTo>
                    <a:pt x="13311" y="883"/>
                    <a:pt x="13633" y="609"/>
                    <a:pt x="14049" y="502"/>
                  </a:cubicBezTo>
                  <a:cubicBezTo>
                    <a:pt x="14182" y="464"/>
                    <a:pt x="14315" y="445"/>
                    <a:pt x="14444" y="445"/>
                  </a:cubicBezTo>
                  <a:cubicBezTo>
                    <a:pt x="14720" y="445"/>
                    <a:pt x="14978" y="530"/>
                    <a:pt x="15180" y="692"/>
                  </a:cubicBezTo>
                  <a:cubicBezTo>
                    <a:pt x="15221" y="723"/>
                    <a:pt x="15271" y="738"/>
                    <a:pt x="15320" y="738"/>
                  </a:cubicBezTo>
                  <a:cubicBezTo>
                    <a:pt x="15385" y="738"/>
                    <a:pt x="15449" y="711"/>
                    <a:pt x="15490" y="657"/>
                  </a:cubicBezTo>
                  <a:cubicBezTo>
                    <a:pt x="15573" y="561"/>
                    <a:pt x="15550" y="418"/>
                    <a:pt x="15454" y="335"/>
                  </a:cubicBezTo>
                  <a:cubicBezTo>
                    <a:pt x="15177" y="115"/>
                    <a:pt x="14821" y="1"/>
                    <a:pt x="14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582245" y="2894235"/>
              <a:ext cx="486953" cy="218439"/>
            </a:xfrm>
            <a:custGeom>
              <a:avLst/>
              <a:gdLst/>
              <a:ahLst/>
              <a:cxnLst/>
              <a:rect l="l" t="t" r="r" b="b"/>
              <a:pathLst>
                <a:path w="9180" h="4118" extrusionOk="0">
                  <a:moveTo>
                    <a:pt x="8014" y="1"/>
                  </a:moveTo>
                  <a:cubicBezTo>
                    <a:pt x="7962" y="1"/>
                    <a:pt x="7910" y="4"/>
                    <a:pt x="7858" y="10"/>
                  </a:cubicBezTo>
                  <a:cubicBezTo>
                    <a:pt x="7513" y="46"/>
                    <a:pt x="7168" y="213"/>
                    <a:pt x="6787" y="522"/>
                  </a:cubicBezTo>
                  <a:cubicBezTo>
                    <a:pt x="6370" y="867"/>
                    <a:pt x="6013" y="1272"/>
                    <a:pt x="5727" y="1737"/>
                  </a:cubicBezTo>
                  <a:cubicBezTo>
                    <a:pt x="5668" y="1820"/>
                    <a:pt x="5584" y="1951"/>
                    <a:pt x="5465" y="2106"/>
                  </a:cubicBezTo>
                  <a:cubicBezTo>
                    <a:pt x="5191" y="2499"/>
                    <a:pt x="4953" y="2844"/>
                    <a:pt x="4822" y="3118"/>
                  </a:cubicBezTo>
                  <a:cubicBezTo>
                    <a:pt x="4727" y="3046"/>
                    <a:pt x="4608" y="2975"/>
                    <a:pt x="4501" y="2915"/>
                  </a:cubicBezTo>
                  <a:lnTo>
                    <a:pt x="4441" y="2891"/>
                  </a:lnTo>
                  <a:cubicBezTo>
                    <a:pt x="4072" y="2677"/>
                    <a:pt x="2929" y="2308"/>
                    <a:pt x="2298" y="2165"/>
                  </a:cubicBezTo>
                  <a:cubicBezTo>
                    <a:pt x="2186" y="2139"/>
                    <a:pt x="2075" y="2128"/>
                    <a:pt x="1967" y="2128"/>
                  </a:cubicBezTo>
                  <a:cubicBezTo>
                    <a:pt x="1325" y="2128"/>
                    <a:pt x="758" y="2533"/>
                    <a:pt x="453" y="2808"/>
                  </a:cubicBezTo>
                  <a:cubicBezTo>
                    <a:pt x="131" y="3094"/>
                    <a:pt x="0" y="3451"/>
                    <a:pt x="131" y="3737"/>
                  </a:cubicBezTo>
                  <a:cubicBezTo>
                    <a:pt x="238" y="3975"/>
                    <a:pt x="500" y="4118"/>
                    <a:pt x="786" y="4118"/>
                  </a:cubicBezTo>
                  <a:lnTo>
                    <a:pt x="881" y="4118"/>
                  </a:lnTo>
                  <a:cubicBezTo>
                    <a:pt x="1084" y="4094"/>
                    <a:pt x="1274" y="3999"/>
                    <a:pt x="1441" y="3927"/>
                  </a:cubicBezTo>
                  <a:lnTo>
                    <a:pt x="1512" y="3892"/>
                  </a:lnTo>
                  <a:cubicBezTo>
                    <a:pt x="1710" y="3801"/>
                    <a:pt x="2042" y="3770"/>
                    <a:pt x="2415" y="3770"/>
                  </a:cubicBezTo>
                  <a:cubicBezTo>
                    <a:pt x="2872" y="3770"/>
                    <a:pt x="3391" y="3816"/>
                    <a:pt x="3798" y="3856"/>
                  </a:cubicBezTo>
                  <a:cubicBezTo>
                    <a:pt x="4048" y="3868"/>
                    <a:pt x="4263" y="3892"/>
                    <a:pt x="4429" y="3903"/>
                  </a:cubicBezTo>
                  <a:cubicBezTo>
                    <a:pt x="4608" y="3903"/>
                    <a:pt x="5001" y="3796"/>
                    <a:pt x="5001" y="3796"/>
                  </a:cubicBezTo>
                  <a:cubicBezTo>
                    <a:pt x="5025" y="3784"/>
                    <a:pt x="5406" y="3439"/>
                    <a:pt x="5620" y="3284"/>
                  </a:cubicBezTo>
                  <a:cubicBezTo>
                    <a:pt x="6037" y="2987"/>
                    <a:pt x="6561" y="2618"/>
                    <a:pt x="6906" y="2522"/>
                  </a:cubicBezTo>
                  <a:cubicBezTo>
                    <a:pt x="7037" y="2487"/>
                    <a:pt x="7180" y="2463"/>
                    <a:pt x="7323" y="2427"/>
                  </a:cubicBezTo>
                  <a:cubicBezTo>
                    <a:pt x="7501" y="2391"/>
                    <a:pt x="7692" y="2356"/>
                    <a:pt x="7882" y="2296"/>
                  </a:cubicBezTo>
                  <a:cubicBezTo>
                    <a:pt x="8299" y="2177"/>
                    <a:pt x="8620" y="1975"/>
                    <a:pt x="8823" y="1725"/>
                  </a:cubicBezTo>
                  <a:cubicBezTo>
                    <a:pt x="9109" y="1379"/>
                    <a:pt x="9180" y="903"/>
                    <a:pt x="9001" y="558"/>
                  </a:cubicBezTo>
                  <a:cubicBezTo>
                    <a:pt x="8831" y="218"/>
                    <a:pt x="8443" y="1"/>
                    <a:pt x="8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9"/>
          <p:cNvGrpSpPr/>
          <p:nvPr/>
        </p:nvGrpSpPr>
        <p:grpSpPr>
          <a:xfrm>
            <a:off x="62260" y="359046"/>
            <a:ext cx="785239" cy="1601564"/>
            <a:chOff x="8138476" y="356550"/>
            <a:chExt cx="584734" cy="1192616"/>
          </a:xfrm>
        </p:grpSpPr>
        <p:sp>
          <p:nvSpPr>
            <p:cNvPr id="583" name="Google Shape;583;p39"/>
            <p:cNvSpPr/>
            <p:nvPr/>
          </p:nvSpPr>
          <p:spPr>
            <a:xfrm>
              <a:off x="8291317" y="801913"/>
              <a:ext cx="368108" cy="747253"/>
            </a:xfrm>
            <a:custGeom>
              <a:avLst/>
              <a:gdLst/>
              <a:ahLst/>
              <a:cxnLst/>
              <a:rect l="l" t="t" r="r" b="b"/>
              <a:pathLst>
                <a:path w="9205" h="18686" extrusionOk="0">
                  <a:moveTo>
                    <a:pt x="3574" y="1"/>
                  </a:moveTo>
                  <a:cubicBezTo>
                    <a:pt x="3562" y="1"/>
                    <a:pt x="3549" y="2"/>
                    <a:pt x="3537" y="5"/>
                  </a:cubicBezTo>
                  <a:cubicBezTo>
                    <a:pt x="1965" y="195"/>
                    <a:pt x="596" y="1564"/>
                    <a:pt x="274" y="3243"/>
                  </a:cubicBezTo>
                  <a:cubicBezTo>
                    <a:pt x="1" y="4755"/>
                    <a:pt x="513" y="6422"/>
                    <a:pt x="1644" y="7720"/>
                  </a:cubicBezTo>
                  <a:cubicBezTo>
                    <a:pt x="2418" y="8613"/>
                    <a:pt x="3418" y="9268"/>
                    <a:pt x="4454" y="9923"/>
                  </a:cubicBezTo>
                  <a:lnTo>
                    <a:pt x="4632" y="10030"/>
                  </a:lnTo>
                  <a:cubicBezTo>
                    <a:pt x="5549" y="10601"/>
                    <a:pt x="6490" y="11197"/>
                    <a:pt x="7252" y="11959"/>
                  </a:cubicBezTo>
                  <a:cubicBezTo>
                    <a:pt x="8144" y="12851"/>
                    <a:pt x="8656" y="13899"/>
                    <a:pt x="8704" y="14899"/>
                  </a:cubicBezTo>
                  <a:cubicBezTo>
                    <a:pt x="8752" y="15971"/>
                    <a:pt x="8216" y="17078"/>
                    <a:pt x="7335" y="17721"/>
                  </a:cubicBezTo>
                  <a:cubicBezTo>
                    <a:pt x="6861" y="18063"/>
                    <a:pt x="6317" y="18244"/>
                    <a:pt x="5801" y="18244"/>
                  </a:cubicBezTo>
                  <a:cubicBezTo>
                    <a:pt x="5616" y="18244"/>
                    <a:pt x="5436" y="18221"/>
                    <a:pt x="5263" y="18174"/>
                  </a:cubicBezTo>
                  <a:cubicBezTo>
                    <a:pt x="4513" y="17971"/>
                    <a:pt x="3906" y="17257"/>
                    <a:pt x="3834" y="16483"/>
                  </a:cubicBezTo>
                  <a:cubicBezTo>
                    <a:pt x="3763" y="15697"/>
                    <a:pt x="4215" y="14887"/>
                    <a:pt x="4918" y="14542"/>
                  </a:cubicBezTo>
                  <a:cubicBezTo>
                    <a:pt x="5155" y="14424"/>
                    <a:pt x="5406" y="14363"/>
                    <a:pt x="5648" y="14363"/>
                  </a:cubicBezTo>
                  <a:cubicBezTo>
                    <a:pt x="5844" y="14363"/>
                    <a:pt x="6033" y="14403"/>
                    <a:pt x="6204" y="14483"/>
                  </a:cubicBezTo>
                  <a:cubicBezTo>
                    <a:pt x="6597" y="14661"/>
                    <a:pt x="6847" y="15090"/>
                    <a:pt x="6799" y="15483"/>
                  </a:cubicBezTo>
                  <a:cubicBezTo>
                    <a:pt x="6763" y="15673"/>
                    <a:pt x="6644" y="15864"/>
                    <a:pt x="6466" y="15983"/>
                  </a:cubicBezTo>
                  <a:cubicBezTo>
                    <a:pt x="6343" y="16062"/>
                    <a:pt x="6214" y="16108"/>
                    <a:pt x="6092" y="16108"/>
                  </a:cubicBezTo>
                  <a:cubicBezTo>
                    <a:pt x="6049" y="16108"/>
                    <a:pt x="6006" y="16102"/>
                    <a:pt x="5966" y="16090"/>
                  </a:cubicBezTo>
                  <a:cubicBezTo>
                    <a:pt x="5950" y="16087"/>
                    <a:pt x="5935" y="16085"/>
                    <a:pt x="5920" y="16085"/>
                  </a:cubicBezTo>
                  <a:cubicBezTo>
                    <a:pt x="5817" y="16085"/>
                    <a:pt x="5723" y="16153"/>
                    <a:pt x="5692" y="16257"/>
                  </a:cubicBezTo>
                  <a:cubicBezTo>
                    <a:pt x="5668" y="16376"/>
                    <a:pt x="5739" y="16495"/>
                    <a:pt x="5858" y="16530"/>
                  </a:cubicBezTo>
                  <a:cubicBezTo>
                    <a:pt x="5932" y="16549"/>
                    <a:pt x="6007" y="16558"/>
                    <a:pt x="6081" y="16558"/>
                  </a:cubicBezTo>
                  <a:cubicBezTo>
                    <a:pt x="6296" y="16558"/>
                    <a:pt x="6510" y="16484"/>
                    <a:pt x="6704" y="16352"/>
                  </a:cubicBezTo>
                  <a:cubicBezTo>
                    <a:pt x="6990" y="16161"/>
                    <a:pt x="7192" y="15864"/>
                    <a:pt x="7240" y="15542"/>
                  </a:cubicBezTo>
                  <a:cubicBezTo>
                    <a:pt x="7323" y="14959"/>
                    <a:pt x="6966" y="14340"/>
                    <a:pt x="6394" y="14078"/>
                  </a:cubicBezTo>
                  <a:cubicBezTo>
                    <a:pt x="6165" y="13968"/>
                    <a:pt x="5910" y="13914"/>
                    <a:pt x="5647" y="13914"/>
                  </a:cubicBezTo>
                  <a:cubicBezTo>
                    <a:pt x="5338" y="13914"/>
                    <a:pt x="5018" y="13989"/>
                    <a:pt x="4715" y="14137"/>
                  </a:cubicBezTo>
                  <a:cubicBezTo>
                    <a:pt x="3846" y="14566"/>
                    <a:pt x="3299" y="15554"/>
                    <a:pt x="3394" y="16519"/>
                  </a:cubicBezTo>
                  <a:cubicBezTo>
                    <a:pt x="3489" y="17495"/>
                    <a:pt x="4204" y="18352"/>
                    <a:pt x="5156" y="18602"/>
                  </a:cubicBezTo>
                  <a:cubicBezTo>
                    <a:pt x="5358" y="18662"/>
                    <a:pt x="5573" y="18686"/>
                    <a:pt x="5787" y="18686"/>
                  </a:cubicBezTo>
                  <a:cubicBezTo>
                    <a:pt x="6406" y="18686"/>
                    <a:pt x="7049" y="18483"/>
                    <a:pt x="7597" y="18078"/>
                  </a:cubicBezTo>
                  <a:cubicBezTo>
                    <a:pt x="8597" y="17364"/>
                    <a:pt x="9204" y="16102"/>
                    <a:pt x="9157" y="14876"/>
                  </a:cubicBezTo>
                  <a:cubicBezTo>
                    <a:pt x="9097" y="13768"/>
                    <a:pt x="8537" y="12613"/>
                    <a:pt x="7573" y="11649"/>
                  </a:cubicBezTo>
                  <a:cubicBezTo>
                    <a:pt x="6775" y="10851"/>
                    <a:pt x="5811" y="10244"/>
                    <a:pt x="4870" y="9661"/>
                  </a:cubicBezTo>
                  <a:lnTo>
                    <a:pt x="4692" y="9542"/>
                  </a:lnTo>
                  <a:cubicBezTo>
                    <a:pt x="3680" y="8911"/>
                    <a:pt x="2715" y="8268"/>
                    <a:pt x="1977" y="7422"/>
                  </a:cubicBezTo>
                  <a:cubicBezTo>
                    <a:pt x="929" y="6232"/>
                    <a:pt x="465" y="4696"/>
                    <a:pt x="715" y="3326"/>
                  </a:cubicBezTo>
                  <a:cubicBezTo>
                    <a:pt x="1001" y="1826"/>
                    <a:pt x="2203" y="612"/>
                    <a:pt x="3596" y="445"/>
                  </a:cubicBezTo>
                  <a:cubicBezTo>
                    <a:pt x="3715" y="433"/>
                    <a:pt x="3799" y="314"/>
                    <a:pt x="3787" y="195"/>
                  </a:cubicBezTo>
                  <a:cubicBezTo>
                    <a:pt x="3776" y="89"/>
                    <a:pt x="3679" y="1"/>
                    <a:pt x="35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8377015" y="815429"/>
              <a:ext cx="183834" cy="134766"/>
            </a:xfrm>
            <a:custGeom>
              <a:avLst/>
              <a:gdLst/>
              <a:ahLst/>
              <a:cxnLst/>
              <a:rect l="l" t="t" r="r" b="b"/>
              <a:pathLst>
                <a:path w="4597" h="3370" extrusionOk="0">
                  <a:moveTo>
                    <a:pt x="2084" y="0"/>
                  </a:moveTo>
                  <a:cubicBezTo>
                    <a:pt x="2061" y="36"/>
                    <a:pt x="2037" y="83"/>
                    <a:pt x="2025" y="131"/>
                  </a:cubicBezTo>
                  <a:lnTo>
                    <a:pt x="1334" y="131"/>
                  </a:lnTo>
                  <a:lnTo>
                    <a:pt x="1120" y="60"/>
                  </a:lnTo>
                  <a:cubicBezTo>
                    <a:pt x="1037" y="298"/>
                    <a:pt x="858" y="560"/>
                    <a:pt x="679" y="810"/>
                  </a:cubicBezTo>
                  <a:cubicBezTo>
                    <a:pt x="489" y="1083"/>
                    <a:pt x="286" y="1369"/>
                    <a:pt x="179" y="1667"/>
                  </a:cubicBezTo>
                  <a:cubicBezTo>
                    <a:pt x="108" y="1905"/>
                    <a:pt x="1" y="2191"/>
                    <a:pt x="36" y="2500"/>
                  </a:cubicBezTo>
                  <a:cubicBezTo>
                    <a:pt x="84" y="2834"/>
                    <a:pt x="322" y="3179"/>
                    <a:pt x="703" y="3215"/>
                  </a:cubicBezTo>
                  <a:cubicBezTo>
                    <a:pt x="723" y="3217"/>
                    <a:pt x="742" y="3217"/>
                    <a:pt x="762" y="3217"/>
                  </a:cubicBezTo>
                  <a:cubicBezTo>
                    <a:pt x="994" y="3217"/>
                    <a:pt x="1228" y="3090"/>
                    <a:pt x="1382" y="2881"/>
                  </a:cubicBezTo>
                  <a:cubicBezTo>
                    <a:pt x="1394" y="2869"/>
                    <a:pt x="1406" y="2846"/>
                    <a:pt x="1418" y="2834"/>
                  </a:cubicBezTo>
                  <a:cubicBezTo>
                    <a:pt x="1453" y="2905"/>
                    <a:pt x="1501" y="2988"/>
                    <a:pt x="1560" y="3048"/>
                  </a:cubicBezTo>
                  <a:cubicBezTo>
                    <a:pt x="1739" y="3262"/>
                    <a:pt x="1989" y="3369"/>
                    <a:pt x="2215" y="3369"/>
                  </a:cubicBezTo>
                  <a:cubicBezTo>
                    <a:pt x="2311" y="3369"/>
                    <a:pt x="2406" y="3346"/>
                    <a:pt x="2501" y="3310"/>
                  </a:cubicBezTo>
                  <a:cubicBezTo>
                    <a:pt x="2727" y="3203"/>
                    <a:pt x="2882" y="2977"/>
                    <a:pt x="2930" y="2691"/>
                  </a:cubicBezTo>
                  <a:cubicBezTo>
                    <a:pt x="2930" y="2667"/>
                    <a:pt x="2930" y="2643"/>
                    <a:pt x="2942" y="2619"/>
                  </a:cubicBezTo>
                  <a:cubicBezTo>
                    <a:pt x="3084" y="2715"/>
                    <a:pt x="3239" y="2798"/>
                    <a:pt x="3418" y="2834"/>
                  </a:cubicBezTo>
                  <a:cubicBezTo>
                    <a:pt x="3488" y="2850"/>
                    <a:pt x="3562" y="2859"/>
                    <a:pt x="3637" y="2859"/>
                  </a:cubicBezTo>
                  <a:cubicBezTo>
                    <a:pt x="3993" y="2859"/>
                    <a:pt x="4369" y="2672"/>
                    <a:pt x="4477" y="2298"/>
                  </a:cubicBezTo>
                  <a:cubicBezTo>
                    <a:pt x="4597" y="1869"/>
                    <a:pt x="4299" y="1464"/>
                    <a:pt x="3954" y="1250"/>
                  </a:cubicBezTo>
                  <a:cubicBezTo>
                    <a:pt x="3823" y="1167"/>
                    <a:pt x="3692" y="1107"/>
                    <a:pt x="3561" y="1048"/>
                  </a:cubicBezTo>
                  <a:cubicBezTo>
                    <a:pt x="3394" y="976"/>
                    <a:pt x="3239" y="905"/>
                    <a:pt x="3120" y="810"/>
                  </a:cubicBezTo>
                  <a:cubicBezTo>
                    <a:pt x="3073" y="774"/>
                    <a:pt x="3013" y="726"/>
                    <a:pt x="2953" y="679"/>
                  </a:cubicBezTo>
                  <a:cubicBezTo>
                    <a:pt x="2823" y="583"/>
                    <a:pt x="2477" y="333"/>
                    <a:pt x="2453" y="226"/>
                  </a:cubicBezTo>
                  <a:cubicBezTo>
                    <a:pt x="2453" y="238"/>
                    <a:pt x="2453" y="250"/>
                    <a:pt x="2453" y="262"/>
                  </a:cubicBezTo>
                  <a:lnTo>
                    <a:pt x="2263" y="131"/>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8138476" y="356550"/>
              <a:ext cx="584734" cy="473202"/>
            </a:xfrm>
            <a:custGeom>
              <a:avLst/>
              <a:gdLst/>
              <a:ahLst/>
              <a:cxnLst/>
              <a:rect l="l" t="t" r="r" b="b"/>
              <a:pathLst>
                <a:path w="14622" h="11833" extrusionOk="0">
                  <a:moveTo>
                    <a:pt x="10980" y="1"/>
                  </a:moveTo>
                  <a:cubicBezTo>
                    <a:pt x="10410" y="1"/>
                    <a:pt x="9835" y="123"/>
                    <a:pt x="9311" y="378"/>
                  </a:cubicBezTo>
                  <a:cubicBezTo>
                    <a:pt x="8156" y="950"/>
                    <a:pt x="7275" y="2093"/>
                    <a:pt x="6894" y="3438"/>
                  </a:cubicBezTo>
                  <a:cubicBezTo>
                    <a:pt x="6573" y="2700"/>
                    <a:pt x="5990" y="2069"/>
                    <a:pt x="5263" y="1712"/>
                  </a:cubicBezTo>
                  <a:cubicBezTo>
                    <a:pt x="4813" y="1495"/>
                    <a:pt x="4312" y="1388"/>
                    <a:pt x="3809" y="1388"/>
                  </a:cubicBezTo>
                  <a:cubicBezTo>
                    <a:pt x="3155" y="1388"/>
                    <a:pt x="2499" y="1569"/>
                    <a:pt x="1953" y="1926"/>
                  </a:cubicBezTo>
                  <a:cubicBezTo>
                    <a:pt x="644" y="2772"/>
                    <a:pt x="1" y="4617"/>
                    <a:pt x="406" y="6308"/>
                  </a:cubicBezTo>
                  <a:cubicBezTo>
                    <a:pt x="751" y="7725"/>
                    <a:pt x="1775" y="9070"/>
                    <a:pt x="3275" y="10070"/>
                  </a:cubicBezTo>
                  <a:cubicBezTo>
                    <a:pt x="4370" y="10808"/>
                    <a:pt x="5585" y="11308"/>
                    <a:pt x="6525" y="11654"/>
                  </a:cubicBezTo>
                  <a:cubicBezTo>
                    <a:pt x="6871" y="11785"/>
                    <a:pt x="7180" y="11832"/>
                    <a:pt x="7466" y="11832"/>
                  </a:cubicBezTo>
                  <a:cubicBezTo>
                    <a:pt x="8097" y="11832"/>
                    <a:pt x="8633" y="11558"/>
                    <a:pt x="9276" y="11177"/>
                  </a:cubicBezTo>
                  <a:cubicBezTo>
                    <a:pt x="11157" y="10070"/>
                    <a:pt x="12693" y="8475"/>
                    <a:pt x="13693" y="6582"/>
                  </a:cubicBezTo>
                  <a:cubicBezTo>
                    <a:pt x="14181" y="5665"/>
                    <a:pt x="14455" y="4831"/>
                    <a:pt x="14526" y="4034"/>
                  </a:cubicBezTo>
                  <a:cubicBezTo>
                    <a:pt x="14622" y="3045"/>
                    <a:pt x="14407" y="2117"/>
                    <a:pt x="13907" y="1402"/>
                  </a:cubicBezTo>
                  <a:cubicBezTo>
                    <a:pt x="13269" y="501"/>
                    <a:pt x="12135" y="1"/>
                    <a:pt x="10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8618912" y="428731"/>
              <a:ext cx="44789" cy="93897"/>
            </a:xfrm>
            <a:custGeom>
              <a:avLst/>
              <a:gdLst/>
              <a:ahLst/>
              <a:cxnLst/>
              <a:rect l="l" t="t" r="r" b="b"/>
              <a:pathLst>
                <a:path w="1120" h="2348" extrusionOk="0">
                  <a:moveTo>
                    <a:pt x="244" y="1"/>
                  </a:moveTo>
                  <a:cubicBezTo>
                    <a:pt x="190" y="1"/>
                    <a:pt x="136" y="21"/>
                    <a:pt x="95" y="62"/>
                  </a:cubicBezTo>
                  <a:cubicBezTo>
                    <a:pt x="0" y="157"/>
                    <a:pt x="0" y="288"/>
                    <a:pt x="83" y="383"/>
                  </a:cubicBezTo>
                  <a:cubicBezTo>
                    <a:pt x="238" y="538"/>
                    <a:pt x="357" y="717"/>
                    <a:pt x="453" y="931"/>
                  </a:cubicBezTo>
                  <a:cubicBezTo>
                    <a:pt x="607" y="1264"/>
                    <a:pt x="679" y="1669"/>
                    <a:pt x="667" y="2121"/>
                  </a:cubicBezTo>
                  <a:cubicBezTo>
                    <a:pt x="667" y="2252"/>
                    <a:pt x="762" y="2348"/>
                    <a:pt x="881" y="2348"/>
                  </a:cubicBezTo>
                  <a:lnTo>
                    <a:pt x="893" y="2348"/>
                  </a:lnTo>
                  <a:cubicBezTo>
                    <a:pt x="1012" y="2348"/>
                    <a:pt x="1107" y="2252"/>
                    <a:pt x="1107" y="2133"/>
                  </a:cubicBezTo>
                  <a:cubicBezTo>
                    <a:pt x="1119" y="1610"/>
                    <a:pt x="1036" y="1145"/>
                    <a:pt x="857" y="740"/>
                  </a:cubicBezTo>
                  <a:cubicBezTo>
                    <a:pt x="750" y="490"/>
                    <a:pt x="595" y="264"/>
                    <a:pt x="405" y="74"/>
                  </a:cubicBezTo>
                  <a:cubicBezTo>
                    <a:pt x="362" y="24"/>
                    <a:pt x="303"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8562727" y="401298"/>
              <a:ext cx="54306" cy="28953"/>
            </a:xfrm>
            <a:custGeom>
              <a:avLst/>
              <a:gdLst/>
              <a:ahLst/>
              <a:cxnLst/>
              <a:rect l="l" t="t" r="r" b="b"/>
              <a:pathLst>
                <a:path w="1358" h="724" extrusionOk="0">
                  <a:moveTo>
                    <a:pt x="308" y="1"/>
                  </a:moveTo>
                  <a:cubicBezTo>
                    <a:pt x="251" y="1"/>
                    <a:pt x="215" y="6"/>
                    <a:pt x="203" y="10"/>
                  </a:cubicBezTo>
                  <a:cubicBezTo>
                    <a:pt x="84" y="21"/>
                    <a:pt x="0" y="129"/>
                    <a:pt x="24" y="260"/>
                  </a:cubicBezTo>
                  <a:cubicBezTo>
                    <a:pt x="35" y="371"/>
                    <a:pt x="140" y="451"/>
                    <a:pt x="251" y="451"/>
                  </a:cubicBezTo>
                  <a:cubicBezTo>
                    <a:pt x="259" y="451"/>
                    <a:pt x="266" y="451"/>
                    <a:pt x="274" y="450"/>
                  </a:cubicBezTo>
                  <a:cubicBezTo>
                    <a:pt x="276" y="450"/>
                    <a:pt x="290" y="449"/>
                    <a:pt x="314" y="449"/>
                  </a:cubicBezTo>
                  <a:cubicBezTo>
                    <a:pt x="406" y="449"/>
                    <a:pt x="648" y="471"/>
                    <a:pt x="988" y="688"/>
                  </a:cubicBezTo>
                  <a:cubicBezTo>
                    <a:pt x="1024" y="712"/>
                    <a:pt x="1060" y="724"/>
                    <a:pt x="1107" y="724"/>
                  </a:cubicBezTo>
                  <a:cubicBezTo>
                    <a:pt x="1179" y="724"/>
                    <a:pt x="1250" y="688"/>
                    <a:pt x="1298" y="629"/>
                  </a:cubicBezTo>
                  <a:cubicBezTo>
                    <a:pt x="1357" y="521"/>
                    <a:pt x="1334" y="379"/>
                    <a:pt x="1227" y="319"/>
                  </a:cubicBezTo>
                  <a:cubicBezTo>
                    <a:pt x="803" y="46"/>
                    <a:pt x="471"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8148953" y="519747"/>
              <a:ext cx="488558" cy="310002"/>
            </a:xfrm>
            <a:custGeom>
              <a:avLst/>
              <a:gdLst/>
              <a:ahLst/>
              <a:cxnLst/>
              <a:rect l="l" t="t" r="r" b="b"/>
              <a:pathLst>
                <a:path w="12217" h="7752" extrusionOk="0">
                  <a:moveTo>
                    <a:pt x="108" y="0"/>
                  </a:moveTo>
                  <a:lnTo>
                    <a:pt x="36" y="810"/>
                  </a:lnTo>
                  <a:cubicBezTo>
                    <a:pt x="1" y="1298"/>
                    <a:pt x="36" y="1774"/>
                    <a:pt x="144" y="2227"/>
                  </a:cubicBezTo>
                  <a:cubicBezTo>
                    <a:pt x="489" y="3644"/>
                    <a:pt x="1513" y="4989"/>
                    <a:pt x="3013" y="5989"/>
                  </a:cubicBezTo>
                  <a:cubicBezTo>
                    <a:pt x="4108" y="6727"/>
                    <a:pt x="5323" y="7227"/>
                    <a:pt x="6263" y="7573"/>
                  </a:cubicBezTo>
                  <a:cubicBezTo>
                    <a:pt x="6609" y="7704"/>
                    <a:pt x="6918" y="7751"/>
                    <a:pt x="7204" y="7751"/>
                  </a:cubicBezTo>
                  <a:cubicBezTo>
                    <a:pt x="7835" y="7751"/>
                    <a:pt x="8371" y="7477"/>
                    <a:pt x="9014" y="7096"/>
                  </a:cubicBezTo>
                  <a:cubicBezTo>
                    <a:pt x="9990" y="6525"/>
                    <a:pt x="10883" y="5810"/>
                    <a:pt x="11657" y="4977"/>
                  </a:cubicBezTo>
                  <a:lnTo>
                    <a:pt x="12216" y="4382"/>
                  </a:lnTo>
                  <a:lnTo>
                    <a:pt x="11431" y="4608"/>
                  </a:lnTo>
                  <a:cubicBezTo>
                    <a:pt x="9969" y="5044"/>
                    <a:pt x="8683" y="5234"/>
                    <a:pt x="7551" y="5234"/>
                  </a:cubicBezTo>
                  <a:cubicBezTo>
                    <a:pt x="3613" y="5234"/>
                    <a:pt x="1547" y="2937"/>
                    <a:pt x="465" y="727"/>
                  </a:cubicBezTo>
                  <a:lnTo>
                    <a:pt x="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39"/>
          <p:cNvSpPr/>
          <p:nvPr/>
        </p:nvSpPr>
        <p:spPr>
          <a:xfrm rot="-5594306">
            <a:off x="384530" y="3768862"/>
            <a:ext cx="640768" cy="1122519"/>
          </a:xfrm>
          <a:custGeom>
            <a:avLst/>
            <a:gdLst/>
            <a:ahLst/>
            <a:cxnLst/>
            <a:rect l="l" t="t" r="r" b="b"/>
            <a:pathLst>
              <a:path w="13621" h="23863" extrusionOk="0">
                <a:moveTo>
                  <a:pt x="8771" y="1350"/>
                </a:moveTo>
                <a:cubicBezTo>
                  <a:pt x="9263" y="1350"/>
                  <a:pt x="9752" y="1536"/>
                  <a:pt x="10002" y="1940"/>
                </a:cubicBezTo>
                <a:cubicBezTo>
                  <a:pt x="10383" y="2535"/>
                  <a:pt x="10168" y="3369"/>
                  <a:pt x="9835" y="3940"/>
                </a:cubicBezTo>
                <a:cubicBezTo>
                  <a:pt x="9573" y="4417"/>
                  <a:pt x="9204" y="4845"/>
                  <a:pt x="8823" y="5310"/>
                </a:cubicBezTo>
                <a:cubicBezTo>
                  <a:pt x="8597" y="5560"/>
                  <a:pt x="8370" y="5822"/>
                  <a:pt x="8156" y="6107"/>
                </a:cubicBezTo>
                <a:cubicBezTo>
                  <a:pt x="8108" y="6179"/>
                  <a:pt x="8049" y="6250"/>
                  <a:pt x="7989" y="6322"/>
                </a:cubicBezTo>
                <a:cubicBezTo>
                  <a:pt x="7596" y="6834"/>
                  <a:pt x="7108" y="7465"/>
                  <a:pt x="6846" y="8143"/>
                </a:cubicBezTo>
                <a:cubicBezTo>
                  <a:pt x="6311" y="7584"/>
                  <a:pt x="5572" y="7167"/>
                  <a:pt x="4953" y="6845"/>
                </a:cubicBezTo>
                <a:cubicBezTo>
                  <a:pt x="4644" y="6679"/>
                  <a:pt x="4322" y="6536"/>
                  <a:pt x="4013" y="6405"/>
                </a:cubicBezTo>
                <a:cubicBezTo>
                  <a:pt x="3465" y="6155"/>
                  <a:pt x="2953" y="5929"/>
                  <a:pt x="2512" y="5607"/>
                </a:cubicBezTo>
                <a:cubicBezTo>
                  <a:pt x="1965" y="5226"/>
                  <a:pt x="1417" y="4571"/>
                  <a:pt x="1500" y="3869"/>
                </a:cubicBezTo>
                <a:cubicBezTo>
                  <a:pt x="1580" y="3139"/>
                  <a:pt x="2414" y="2628"/>
                  <a:pt x="3143" y="2628"/>
                </a:cubicBezTo>
                <a:cubicBezTo>
                  <a:pt x="3175" y="2628"/>
                  <a:pt x="3207" y="2629"/>
                  <a:pt x="3239" y="2631"/>
                </a:cubicBezTo>
                <a:lnTo>
                  <a:pt x="3286" y="2631"/>
                </a:lnTo>
                <a:cubicBezTo>
                  <a:pt x="3906" y="2678"/>
                  <a:pt x="4548" y="3000"/>
                  <a:pt x="5108" y="3559"/>
                </a:cubicBezTo>
                <a:cubicBezTo>
                  <a:pt x="5072" y="3750"/>
                  <a:pt x="4989" y="4369"/>
                  <a:pt x="5310" y="4833"/>
                </a:cubicBezTo>
                <a:cubicBezTo>
                  <a:pt x="5477" y="5083"/>
                  <a:pt x="5715" y="5238"/>
                  <a:pt x="6013" y="5274"/>
                </a:cubicBezTo>
                <a:cubicBezTo>
                  <a:pt x="6070" y="5284"/>
                  <a:pt x="6127" y="5289"/>
                  <a:pt x="6183" y="5289"/>
                </a:cubicBezTo>
                <a:cubicBezTo>
                  <a:pt x="6457" y="5289"/>
                  <a:pt x="6720" y="5172"/>
                  <a:pt x="6918" y="4964"/>
                </a:cubicBezTo>
                <a:cubicBezTo>
                  <a:pt x="7192" y="4679"/>
                  <a:pt x="7323" y="4274"/>
                  <a:pt x="7251" y="3893"/>
                </a:cubicBezTo>
                <a:cubicBezTo>
                  <a:pt x="7192" y="3559"/>
                  <a:pt x="7013" y="3262"/>
                  <a:pt x="6703" y="2976"/>
                </a:cubicBezTo>
                <a:cubicBezTo>
                  <a:pt x="6977" y="2333"/>
                  <a:pt x="7406" y="1833"/>
                  <a:pt x="7906" y="1559"/>
                </a:cubicBezTo>
                <a:cubicBezTo>
                  <a:pt x="8157" y="1422"/>
                  <a:pt x="8464" y="1350"/>
                  <a:pt x="8771" y="1350"/>
                </a:cubicBezTo>
                <a:close/>
                <a:moveTo>
                  <a:pt x="8765" y="0"/>
                </a:moveTo>
                <a:cubicBezTo>
                  <a:pt x="8229" y="0"/>
                  <a:pt x="7697" y="128"/>
                  <a:pt x="7251" y="368"/>
                </a:cubicBezTo>
                <a:cubicBezTo>
                  <a:pt x="6561" y="749"/>
                  <a:pt x="5989" y="1369"/>
                  <a:pt x="5584" y="2178"/>
                </a:cubicBezTo>
                <a:cubicBezTo>
                  <a:pt x="4882" y="1631"/>
                  <a:pt x="4096" y="1321"/>
                  <a:pt x="3322" y="1273"/>
                </a:cubicBezTo>
                <a:cubicBezTo>
                  <a:pt x="3274" y="1271"/>
                  <a:pt x="3225" y="1270"/>
                  <a:pt x="3176" y="1270"/>
                </a:cubicBezTo>
                <a:cubicBezTo>
                  <a:pt x="1830" y="1270"/>
                  <a:pt x="327" y="2209"/>
                  <a:pt x="155" y="3714"/>
                </a:cubicBezTo>
                <a:cubicBezTo>
                  <a:pt x="0" y="5000"/>
                  <a:pt x="869" y="6107"/>
                  <a:pt x="1727" y="6715"/>
                </a:cubicBezTo>
                <a:cubicBezTo>
                  <a:pt x="2274" y="7107"/>
                  <a:pt x="2882" y="7369"/>
                  <a:pt x="3453" y="7631"/>
                </a:cubicBezTo>
                <a:cubicBezTo>
                  <a:pt x="3763" y="7774"/>
                  <a:pt x="4048" y="7905"/>
                  <a:pt x="4334" y="8048"/>
                </a:cubicBezTo>
                <a:cubicBezTo>
                  <a:pt x="4679" y="8227"/>
                  <a:pt x="5441" y="8620"/>
                  <a:pt x="5894" y="9096"/>
                </a:cubicBezTo>
                <a:lnTo>
                  <a:pt x="5465" y="9191"/>
                </a:lnTo>
                <a:cubicBezTo>
                  <a:pt x="5287" y="9239"/>
                  <a:pt x="5144" y="9346"/>
                  <a:pt x="5049" y="9501"/>
                </a:cubicBezTo>
                <a:cubicBezTo>
                  <a:pt x="4953" y="9643"/>
                  <a:pt x="4918" y="9834"/>
                  <a:pt x="4953" y="10001"/>
                </a:cubicBezTo>
                <a:cubicBezTo>
                  <a:pt x="5025" y="10298"/>
                  <a:pt x="5275" y="10513"/>
                  <a:pt x="5572" y="10536"/>
                </a:cubicBezTo>
                <a:cubicBezTo>
                  <a:pt x="5632" y="10536"/>
                  <a:pt x="5703" y="10536"/>
                  <a:pt x="5763" y="10513"/>
                </a:cubicBezTo>
                <a:cubicBezTo>
                  <a:pt x="6025" y="10453"/>
                  <a:pt x="6322" y="10394"/>
                  <a:pt x="6644" y="10322"/>
                </a:cubicBezTo>
                <a:lnTo>
                  <a:pt x="9621" y="22359"/>
                </a:lnTo>
                <a:cubicBezTo>
                  <a:pt x="9632" y="22455"/>
                  <a:pt x="9823" y="23228"/>
                  <a:pt x="10490" y="23633"/>
                </a:cubicBezTo>
                <a:cubicBezTo>
                  <a:pt x="10716" y="23764"/>
                  <a:pt x="10954" y="23836"/>
                  <a:pt x="11216" y="23859"/>
                </a:cubicBezTo>
                <a:cubicBezTo>
                  <a:pt x="11253" y="23862"/>
                  <a:pt x="11289" y="23863"/>
                  <a:pt x="11326" y="23863"/>
                </a:cubicBezTo>
                <a:cubicBezTo>
                  <a:pt x="11504" y="23863"/>
                  <a:pt x="11681" y="23839"/>
                  <a:pt x="11859" y="23800"/>
                </a:cubicBezTo>
                <a:cubicBezTo>
                  <a:pt x="12919" y="23514"/>
                  <a:pt x="13133" y="23443"/>
                  <a:pt x="13192" y="23419"/>
                </a:cubicBezTo>
                <a:cubicBezTo>
                  <a:pt x="13359" y="23348"/>
                  <a:pt x="13490" y="23217"/>
                  <a:pt x="13561" y="23050"/>
                </a:cubicBezTo>
                <a:cubicBezTo>
                  <a:pt x="13621" y="22871"/>
                  <a:pt x="13621" y="22693"/>
                  <a:pt x="13550" y="22526"/>
                </a:cubicBezTo>
                <a:cubicBezTo>
                  <a:pt x="13441" y="22273"/>
                  <a:pt x="13195" y="22122"/>
                  <a:pt x="12937" y="22122"/>
                </a:cubicBezTo>
                <a:cubicBezTo>
                  <a:pt x="12855" y="22122"/>
                  <a:pt x="12772" y="22137"/>
                  <a:pt x="12692" y="22169"/>
                </a:cubicBezTo>
                <a:cubicBezTo>
                  <a:pt x="12669" y="22169"/>
                  <a:pt x="12466" y="22240"/>
                  <a:pt x="11514" y="22490"/>
                </a:cubicBezTo>
                <a:cubicBezTo>
                  <a:pt x="11454" y="22505"/>
                  <a:pt x="11402" y="22512"/>
                  <a:pt x="11357" y="22512"/>
                </a:cubicBezTo>
                <a:cubicBezTo>
                  <a:pt x="11293" y="22512"/>
                  <a:pt x="11241" y="22499"/>
                  <a:pt x="11192" y="22478"/>
                </a:cubicBezTo>
                <a:cubicBezTo>
                  <a:pt x="11049" y="22383"/>
                  <a:pt x="10954" y="22157"/>
                  <a:pt x="10930" y="22050"/>
                </a:cubicBezTo>
                <a:lnTo>
                  <a:pt x="10859" y="21740"/>
                </a:lnTo>
                <a:lnTo>
                  <a:pt x="12395" y="21323"/>
                </a:lnTo>
                <a:cubicBezTo>
                  <a:pt x="12764" y="21228"/>
                  <a:pt x="12966" y="20847"/>
                  <a:pt x="12871" y="20490"/>
                </a:cubicBezTo>
                <a:cubicBezTo>
                  <a:pt x="12791" y="20190"/>
                  <a:pt x="12518" y="19991"/>
                  <a:pt x="12221" y="19991"/>
                </a:cubicBezTo>
                <a:cubicBezTo>
                  <a:pt x="12165" y="19991"/>
                  <a:pt x="12107" y="19998"/>
                  <a:pt x="12049" y="20014"/>
                </a:cubicBezTo>
                <a:lnTo>
                  <a:pt x="10537" y="20419"/>
                </a:lnTo>
                <a:lnTo>
                  <a:pt x="10418" y="19954"/>
                </a:lnTo>
                <a:lnTo>
                  <a:pt x="11847" y="19597"/>
                </a:lnTo>
                <a:cubicBezTo>
                  <a:pt x="12216" y="19514"/>
                  <a:pt x="12430" y="19145"/>
                  <a:pt x="12347" y="18776"/>
                </a:cubicBezTo>
                <a:cubicBezTo>
                  <a:pt x="12267" y="18474"/>
                  <a:pt x="11991" y="18266"/>
                  <a:pt x="11692" y="18266"/>
                </a:cubicBezTo>
                <a:cubicBezTo>
                  <a:pt x="11637" y="18266"/>
                  <a:pt x="11581" y="18273"/>
                  <a:pt x="11526" y="18287"/>
                </a:cubicBezTo>
                <a:lnTo>
                  <a:pt x="10097" y="18645"/>
                </a:lnTo>
                <a:lnTo>
                  <a:pt x="7954" y="10024"/>
                </a:lnTo>
                <a:cubicBezTo>
                  <a:pt x="8525" y="9905"/>
                  <a:pt x="8728" y="9858"/>
                  <a:pt x="8799" y="9846"/>
                </a:cubicBezTo>
                <a:cubicBezTo>
                  <a:pt x="9085" y="9822"/>
                  <a:pt x="9323" y="9632"/>
                  <a:pt x="9394" y="9346"/>
                </a:cubicBezTo>
                <a:cubicBezTo>
                  <a:pt x="9490" y="8989"/>
                  <a:pt x="9275" y="8620"/>
                  <a:pt x="8906" y="8524"/>
                </a:cubicBezTo>
                <a:cubicBezTo>
                  <a:pt x="8864" y="8512"/>
                  <a:pt x="8828" y="8503"/>
                  <a:pt x="8772" y="8503"/>
                </a:cubicBezTo>
                <a:cubicBezTo>
                  <a:pt x="8671" y="8503"/>
                  <a:pt x="8505" y="8531"/>
                  <a:pt x="8120" y="8608"/>
                </a:cubicBezTo>
                <a:cubicBezTo>
                  <a:pt x="8311" y="8119"/>
                  <a:pt x="8739" y="7572"/>
                  <a:pt x="9061" y="7155"/>
                </a:cubicBezTo>
                <a:cubicBezTo>
                  <a:pt x="9120" y="7072"/>
                  <a:pt x="9180" y="7000"/>
                  <a:pt x="9240" y="6929"/>
                </a:cubicBezTo>
                <a:cubicBezTo>
                  <a:pt x="9418" y="6679"/>
                  <a:pt x="9632" y="6441"/>
                  <a:pt x="9847" y="6179"/>
                </a:cubicBezTo>
                <a:cubicBezTo>
                  <a:pt x="10263" y="5702"/>
                  <a:pt x="10692" y="5202"/>
                  <a:pt x="11014" y="4607"/>
                </a:cubicBezTo>
                <a:cubicBezTo>
                  <a:pt x="11537" y="3690"/>
                  <a:pt x="11847" y="2321"/>
                  <a:pt x="11156" y="1226"/>
                </a:cubicBezTo>
                <a:cubicBezTo>
                  <a:pt x="10629" y="382"/>
                  <a:pt x="9691" y="0"/>
                  <a:pt x="8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39"/>
          <p:cNvGrpSpPr/>
          <p:nvPr/>
        </p:nvGrpSpPr>
        <p:grpSpPr>
          <a:xfrm>
            <a:off x="7501367" y="355131"/>
            <a:ext cx="1406736" cy="925326"/>
            <a:chOff x="7389350" y="385550"/>
            <a:chExt cx="1465655" cy="964082"/>
          </a:xfrm>
        </p:grpSpPr>
        <p:sp>
          <p:nvSpPr>
            <p:cNvPr id="591" name="Google Shape;591;p39"/>
            <p:cNvSpPr/>
            <p:nvPr/>
          </p:nvSpPr>
          <p:spPr>
            <a:xfrm>
              <a:off x="7572571" y="628444"/>
              <a:ext cx="139332" cy="473070"/>
            </a:xfrm>
            <a:custGeom>
              <a:avLst/>
              <a:gdLst/>
              <a:ahLst/>
              <a:cxnLst/>
              <a:rect l="l" t="t" r="r" b="b"/>
              <a:pathLst>
                <a:path w="2454" h="8332" extrusionOk="0">
                  <a:moveTo>
                    <a:pt x="250" y="0"/>
                  </a:moveTo>
                  <a:cubicBezTo>
                    <a:pt x="208" y="0"/>
                    <a:pt x="166" y="11"/>
                    <a:pt x="131" y="33"/>
                  </a:cubicBezTo>
                  <a:cubicBezTo>
                    <a:pt x="24" y="104"/>
                    <a:pt x="0" y="247"/>
                    <a:pt x="72" y="354"/>
                  </a:cubicBezTo>
                  <a:cubicBezTo>
                    <a:pt x="1608" y="2557"/>
                    <a:pt x="1989" y="5510"/>
                    <a:pt x="1048" y="8034"/>
                  </a:cubicBezTo>
                  <a:cubicBezTo>
                    <a:pt x="1001" y="8153"/>
                    <a:pt x="1060" y="8284"/>
                    <a:pt x="1179" y="8320"/>
                  </a:cubicBezTo>
                  <a:cubicBezTo>
                    <a:pt x="1203" y="8331"/>
                    <a:pt x="1227" y="8331"/>
                    <a:pt x="1251" y="8331"/>
                  </a:cubicBezTo>
                  <a:cubicBezTo>
                    <a:pt x="1346" y="8331"/>
                    <a:pt x="1429" y="8284"/>
                    <a:pt x="1465" y="8189"/>
                  </a:cubicBezTo>
                  <a:cubicBezTo>
                    <a:pt x="2453" y="5533"/>
                    <a:pt x="2060" y="2426"/>
                    <a:pt x="441" y="92"/>
                  </a:cubicBezTo>
                  <a:cubicBezTo>
                    <a:pt x="396" y="32"/>
                    <a:pt x="322"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7389350" y="385550"/>
              <a:ext cx="313071" cy="277245"/>
            </a:xfrm>
            <a:custGeom>
              <a:avLst/>
              <a:gdLst/>
              <a:ahLst/>
              <a:cxnLst/>
              <a:rect l="l" t="t" r="r" b="b"/>
              <a:pathLst>
                <a:path w="5514" h="4883" extrusionOk="0">
                  <a:moveTo>
                    <a:pt x="3752" y="1"/>
                  </a:moveTo>
                  <a:cubicBezTo>
                    <a:pt x="3608" y="1"/>
                    <a:pt x="3473" y="33"/>
                    <a:pt x="3347" y="96"/>
                  </a:cubicBezTo>
                  <a:cubicBezTo>
                    <a:pt x="2823" y="358"/>
                    <a:pt x="2608" y="1072"/>
                    <a:pt x="2525" y="1572"/>
                  </a:cubicBezTo>
                  <a:cubicBezTo>
                    <a:pt x="2194" y="1272"/>
                    <a:pt x="1664" y="890"/>
                    <a:pt x="1155" y="890"/>
                  </a:cubicBezTo>
                  <a:cubicBezTo>
                    <a:pt x="1079" y="890"/>
                    <a:pt x="1004" y="899"/>
                    <a:pt x="930" y="918"/>
                  </a:cubicBezTo>
                  <a:cubicBezTo>
                    <a:pt x="525" y="1025"/>
                    <a:pt x="251" y="1394"/>
                    <a:pt x="108" y="2025"/>
                  </a:cubicBezTo>
                  <a:cubicBezTo>
                    <a:pt x="1" y="2513"/>
                    <a:pt x="84" y="2965"/>
                    <a:pt x="370" y="3370"/>
                  </a:cubicBezTo>
                  <a:cubicBezTo>
                    <a:pt x="1215" y="4573"/>
                    <a:pt x="3549" y="4870"/>
                    <a:pt x="3656" y="4882"/>
                  </a:cubicBezTo>
                  <a:lnTo>
                    <a:pt x="3680" y="4882"/>
                  </a:lnTo>
                  <a:cubicBezTo>
                    <a:pt x="3739" y="4882"/>
                    <a:pt x="3799" y="4859"/>
                    <a:pt x="3847" y="4811"/>
                  </a:cubicBezTo>
                  <a:cubicBezTo>
                    <a:pt x="3918" y="4728"/>
                    <a:pt x="5513" y="2894"/>
                    <a:pt x="5335" y="1441"/>
                  </a:cubicBezTo>
                  <a:cubicBezTo>
                    <a:pt x="5275" y="977"/>
                    <a:pt x="5037" y="596"/>
                    <a:pt x="4621" y="322"/>
                  </a:cubicBezTo>
                  <a:cubicBezTo>
                    <a:pt x="4305" y="107"/>
                    <a:pt x="4015" y="1"/>
                    <a:pt x="3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8514908" y="818818"/>
              <a:ext cx="340097" cy="346229"/>
            </a:xfrm>
            <a:custGeom>
              <a:avLst/>
              <a:gdLst/>
              <a:ahLst/>
              <a:cxnLst/>
              <a:rect l="l" t="t" r="r" b="b"/>
              <a:pathLst>
                <a:path w="5990" h="6098" extrusionOk="0">
                  <a:moveTo>
                    <a:pt x="3153" y="0"/>
                  </a:moveTo>
                  <a:cubicBezTo>
                    <a:pt x="2826" y="0"/>
                    <a:pt x="2513" y="204"/>
                    <a:pt x="2334" y="454"/>
                  </a:cubicBezTo>
                  <a:cubicBezTo>
                    <a:pt x="2144" y="716"/>
                    <a:pt x="2072" y="1002"/>
                    <a:pt x="1989" y="1288"/>
                  </a:cubicBezTo>
                  <a:cubicBezTo>
                    <a:pt x="1977" y="1347"/>
                    <a:pt x="1965" y="1407"/>
                    <a:pt x="1942" y="1454"/>
                  </a:cubicBezTo>
                  <a:cubicBezTo>
                    <a:pt x="1715" y="2252"/>
                    <a:pt x="1299" y="2978"/>
                    <a:pt x="715" y="3562"/>
                  </a:cubicBezTo>
                  <a:cubicBezTo>
                    <a:pt x="632" y="3657"/>
                    <a:pt x="632" y="3800"/>
                    <a:pt x="715" y="3883"/>
                  </a:cubicBezTo>
                  <a:cubicBezTo>
                    <a:pt x="739" y="3907"/>
                    <a:pt x="763" y="3919"/>
                    <a:pt x="787" y="3931"/>
                  </a:cubicBezTo>
                  <a:lnTo>
                    <a:pt x="346" y="4990"/>
                  </a:lnTo>
                  <a:cubicBezTo>
                    <a:pt x="315" y="4976"/>
                    <a:pt x="283" y="4970"/>
                    <a:pt x="251" y="4970"/>
                  </a:cubicBezTo>
                  <a:cubicBezTo>
                    <a:pt x="176" y="4970"/>
                    <a:pt x="106" y="5010"/>
                    <a:pt x="72" y="5086"/>
                  </a:cubicBezTo>
                  <a:cubicBezTo>
                    <a:pt x="1" y="5193"/>
                    <a:pt x="48" y="5324"/>
                    <a:pt x="156" y="5383"/>
                  </a:cubicBezTo>
                  <a:cubicBezTo>
                    <a:pt x="989" y="5860"/>
                    <a:pt x="1965" y="6098"/>
                    <a:pt x="2942" y="6098"/>
                  </a:cubicBezTo>
                  <a:cubicBezTo>
                    <a:pt x="3287" y="6098"/>
                    <a:pt x="3644" y="6074"/>
                    <a:pt x="3989" y="6002"/>
                  </a:cubicBezTo>
                  <a:cubicBezTo>
                    <a:pt x="4263" y="5955"/>
                    <a:pt x="4573" y="5871"/>
                    <a:pt x="4823" y="5657"/>
                  </a:cubicBezTo>
                  <a:cubicBezTo>
                    <a:pt x="5073" y="5455"/>
                    <a:pt x="5275" y="5074"/>
                    <a:pt x="5144" y="4705"/>
                  </a:cubicBezTo>
                  <a:cubicBezTo>
                    <a:pt x="5037" y="4395"/>
                    <a:pt x="4775" y="4228"/>
                    <a:pt x="4466" y="4157"/>
                  </a:cubicBezTo>
                  <a:cubicBezTo>
                    <a:pt x="4823" y="3978"/>
                    <a:pt x="5156" y="3776"/>
                    <a:pt x="5478" y="3550"/>
                  </a:cubicBezTo>
                  <a:cubicBezTo>
                    <a:pt x="5692" y="3395"/>
                    <a:pt x="5942" y="3121"/>
                    <a:pt x="5978" y="2835"/>
                  </a:cubicBezTo>
                  <a:cubicBezTo>
                    <a:pt x="5990" y="2681"/>
                    <a:pt x="5954" y="2526"/>
                    <a:pt x="5847" y="2407"/>
                  </a:cubicBezTo>
                  <a:cubicBezTo>
                    <a:pt x="5733" y="2272"/>
                    <a:pt x="5580" y="2206"/>
                    <a:pt x="5388" y="2206"/>
                  </a:cubicBezTo>
                  <a:cubicBezTo>
                    <a:pt x="5240" y="2206"/>
                    <a:pt x="5068" y="2246"/>
                    <a:pt x="4870" y="2323"/>
                  </a:cubicBezTo>
                  <a:lnTo>
                    <a:pt x="4811" y="2347"/>
                  </a:lnTo>
                  <a:cubicBezTo>
                    <a:pt x="5001" y="2157"/>
                    <a:pt x="5180" y="1966"/>
                    <a:pt x="5335" y="1752"/>
                  </a:cubicBezTo>
                  <a:cubicBezTo>
                    <a:pt x="5501" y="1538"/>
                    <a:pt x="5668" y="1204"/>
                    <a:pt x="5621" y="918"/>
                  </a:cubicBezTo>
                  <a:cubicBezTo>
                    <a:pt x="5585" y="752"/>
                    <a:pt x="5501" y="621"/>
                    <a:pt x="5371" y="537"/>
                  </a:cubicBezTo>
                  <a:cubicBezTo>
                    <a:pt x="5272" y="470"/>
                    <a:pt x="5161" y="437"/>
                    <a:pt x="5037" y="437"/>
                  </a:cubicBezTo>
                  <a:cubicBezTo>
                    <a:pt x="4875" y="437"/>
                    <a:pt x="4692" y="494"/>
                    <a:pt x="4489" y="609"/>
                  </a:cubicBezTo>
                  <a:cubicBezTo>
                    <a:pt x="4299" y="716"/>
                    <a:pt x="4108" y="835"/>
                    <a:pt x="3930" y="954"/>
                  </a:cubicBezTo>
                  <a:cubicBezTo>
                    <a:pt x="3954" y="609"/>
                    <a:pt x="3811" y="228"/>
                    <a:pt x="3477" y="73"/>
                  </a:cubicBezTo>
                  <a:cubicBezTo>
                    <a:pt x="3371" y="23"/>
                    <a:pt x="3261" y="0"/>
                    <a:pt x="3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7615154" y="785490"/>
              <a:ext cx="105493" cy="90219"/>
            </a:xfrm>
            <a:custGeom>
              <a:avLst/>
              <a:gdLst/>
              <a:ahLst/>
              <a:cxnLst/>
              <a:rect l="l" t="t" r="r" b="b"/>
              <a:pathLst>
                <a:path w="1858" h="1589" extrusionOk="0">
                  <a:moveTo>
                    <a:pt x="1601" y="0"/>
                  </a:moveTo>
                  <a:cubicBezTo>
                    <a:pt x="1562" y="0"/>
                    <a:pt x="1524" y="10"/>
                    <a:pt x="1489" y="29"/>
                  </a:cubicBezTo>
                  <a:cubicBezTo>
                    <a:pt x="1183" y="197"/>
                    <a:pt x="827" y="291"/>
                    <a:pt x="470" y="291"/>
                  </a:cubicBezTo>
                  <a:cubicBezTo>
                    <a:pt x="397" y="291"/>
                    <a:pt x="324" y="287"/>
                    <a:pt x="251" y="279"/>
                  </a:cubicBezTo>
                  <a:cubicBezTo>
                    <a:pt x="240" y="278"/>
                    <a:pt x="230" y="277"/>
                    <a:pt x="219" y="277"/>
                  </a:cubicBezTo>
                  <a:cubicBezTo>
                    <a:pt x="149" y="277"/>
                    <a:pt x="90" y="312"/>
                    <a:pt x="48" y="374"/>
                  </a:cubicBezTo>
                  <a:cubicBezTo>
                    <a:pt x="1" y="446"/>
                    <a:pt x="1" y="541"/>
                    <a:pt x="36" y="612"/>
                  </a:cubicBezTo>
                  <a:cubicBezTo>
                    <a:pt x="322" y="1124"/>
                    <a:pt x="870" y="1505"/>
                    <a:pt x="1465" y="1589"/>
                  </a:cubicBezTo>
                  <a:lnTo>
                    <a:pt x="1501" y="1589"/>
                  </a:lnTo>
                  <a:cubicBezTo>
                    <a:pt x="1608" y="1589"/>
                    <a:pt x="1703" y="1505"/>
                    <a:pt x="1715" y="1398"/>
                  </a:cubicBezTo>
                  <a:cubicBezTo>
                    <a:pt x="1739" y="1267"/>
                    <a:pt x="1644" y="1160"/>
                    <a:pt x="1525" y="1136"/>
                  </a:cubicBezTo>
                  <a:lnTo>
                    <a:pt x="1513" y="1136"/>
                  </a:lnTo>
                  <a:lnTo>
                    <a:pt x="1572" y="481"/>
                  </a:lnTo>
                  <a:cubicBezTo>
                    <a:pt x="1620" y="458"/>
                    <a:pt x="1667" y="434"/>
                    <a:pt x="1715" y="410"/>
                  </a:cubicBezTo>
                  <a:cubicBezTo>
                    <a:pt x="1822" y="351"/>
                    <a:pt x="1858" y="220"/>
                    <a:pt x="1798" y="112"/>
                  </a:cubicBezTo>
                  <a:cubicBezTo>
                    <a:pt x="1758" y="40"/>
                    <a:pt x="1680" y="0"/>
                    <a:pt x="16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7680051" y="475485"/>
              <a:ext cx="907248" cy="874146"/>
            </a:xfrm>
            <a:custGeom>
              <a:avLst/>
              <a:gdLst/>
              <a:ahLst/>
              <a:cxnLst/>
              <a:rect l="l" t="t" r="r" b="b"/>
              <a:pathLst>
                <a:path w="15979" h="15396" extrusionOk="0">
                  <a:moveTo>
                    <a:pt x="13014" y="0"/>
                  </a:moveTo>
                  <a:cubicBezTo>
                    <a:pt x="12931" y="0"/>
                    <a:pt x="12871" y="24"/>
                    <a:pt x="12824" y="84"/>
                  </a:cubicBezTo>
                  <a:cubicBezTo>
                    <a:pt x="11466" y="1858"/>
                    <a:pt x="9657" y="3275"/>
                    <a:pt x="7609" y="4167"/>
                  </a:cubicBezTo>
                  <a:cubicBezTo>
                    <a:pt x="7490" y="4227"/>
                    <a:pt x="7359" y="4287"/>
                    <a:pt x="7228" y="4334"/>
                  </a:cubicBezTo>
                  <a:cubicBezTo>
                    <a:pt x="6751" y="4537"/>
                    <a:pt x="6251" y="4739"/>
                    <a:pt x="5811" y="5049"/>
                  </a:cubicBezTo>
                  <a:cubicBezTo>
                    <a:pt x="5787" y="5072"/>
                    <a:pt x="5763" y="5096"/>
                    <a:pt x="5739" y="5108"/>
                  </a:cubicBezTo>
                  <a:cubicBezTo>
                    <a:pt x="5239" y="4310"/>
                    <a:pt x="4346" y="3775"/>
                    <a:pt x="3406" y="3715"/>
                  </a:cubicBezTo>
                  <a:cubicBezTo>
                    <a:pt x="3348" y="3712"/>
                    <a:pt x="3291" y="3710"/>
                    <a:pt x="3234" y="3710"/>
                  </a:cubicBezTo>
                  <a:cubicBezTo>
                    <a:pt x="2316" y="3710"/>
                    <a:pt x="1419" y="4153"/>
                    <a:pt x="870" y="4882"/>
                  </a:cubicBezTo>
                  <a:cubicBezTo>
                    <a:pt x="155" y="5834"/>
                    <a:pt x="1" y="7204"/>
                    <a:pt x="429" y="8966"/>
                  </a:cubicBezTo>
                  <a:cubicBezTo>
                    <a:pt x="894" y="10894"/>
                    <a:pt x="1703" y="12418"/>
                    <a:pt x="2834" y="13490"/>
                  </a:cubicBezTo>
                  <a:cubicBezTo>
                    <a:pt x="4144" y="14728"/>
                    <a:pt x="5954" y="15395"/>
                    <a:pt x="7823" y="15395"/>
                  </a:cubicBezTo>
                  <a:cubicBezTo>
                    <a:pt x="8633" y="15395"/>
                    <a:pt x="9454" y="15276"/>
                    <a:pt x="10252" y="15014"/>
                  </a:cubicBezTo>
                  <a:cubicBezTo>
                    <a:pt x="12633" y="14252"/>
                    <a:pt x="14717" y="12383"/>
                    <a:pt x="15955" y="9882"/>
                  </a:cubicBezTo>
                  <a:cubicBezTo>
                    <a:pt x="15979" y="9823"/>
                    <a:pt x="15979" y="9751"/>
                    <a:pt x="15943" y="9680"/>
                  </a:cubicBezTo>
                  <a:cubicBezTo>
                    <a:pt x="15907" y="9621"/>
                    <a:pt x="15848" y="9573"/>
                    <a:pt x="15776" y="9561"/>
                  </a:cubicBezTo>
                  <a:cubicBezTo>
                    <a:pt x="14467" y="9406"/>
                    <a:pt x="13193" y="8787"/>
                    <a:pt x="12276" y="7846"/>
                  </a:cubicBezTo>
                  <a:cubicBezTo>
                    <a:pt x="12312" y="7644"/>
                    <a:pt x="12288" y="7418"/>
                    <a:pt x="12193" y="7215"/>
                  </a:cubicBezTo>
                  <a:cubicBezTo>
                    <a:pt x="12395" y="7192"/>
                    <a:pt x="12585" y="7132"/>
                    <a:pt x="12764" y="7037"/>
                  </a:cubicBezTo>
                  <a:cubicBezTo>
                    <a:pt x="13228" y="6787"/>
                    <a:pt x="13502" y="6275"/>
                    <a:pt x="13431" y="5799"/>
                  </a:cubicBezTo>
                  <a:cubicBezTo>
                    <a:pt x="13395" y="5584"/>
                    <a:pt x="13276" y="5382"/>
                    <a:pt x="13121" y="5227"/>
                  </a:cubicBezTo>
                  <a:cubicBezTo>
                    <a:pt x="13324" y="5132"/>
                    <a:pt x="13502" y="4989"/>
                    <a:pt x="13633" y="4810"/>
                  </a:cubicBezTo>
                  <a:cubicBezTo>
                    <a:pt x="13967" y="4382"/>
                    <a:pt x="14026" y="3786"/>
                    <a:pt x="13776" y="3346"/>
                  </a:cubicBezTo>
                  <a:cubicBezTo>
                    <a:pt x="13621" y="3060"/>
                    <a:pt x="13347" y="2858"/>
                    <a:pt x="13050" y="2786"/>
                  </a:cubicBezTo>
                  <a:cubicBezTo>
                    <a:pt x="13645" y="2036"/>
                    <a:pt x="13728" y="905"/>
                    <a:pt x="13193" y="96"/>
                  </a:cubicBezTo>
                  <a:cubicBezTo>
                    <a:pt x="13145" y="36"/>
                    <a:pt x="13086" y="0"/>
                    <a:pt x="13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8090382" y="851068"/>
              <a:ext cx="322496" cy="203150"/>
            </a:xfrm>
            <a:custGeom>
              <a:avLst/>
              <a:gdLst/>
              <a:ahLst/>
              <a:cxnLst/>
              <a:rect l="l" t="t" r="r" b="b"/>
              <a:pathLst>
                <a:path w="5680" h="3578" extrusionOk="0">
                  <a:moveTo>
                    <a:pt x="5429" y="1"/>
                  </a:moveTo>
                  <a:cubicBezTo>
                    <a:pt x="5394" y="1"/>
                    <a:pt x="5357" y="10"/>
                    <a:pt x="5323" y="29"/>
                  </a:cubicBezTo>
                  <a:cubicBezTo>
                    <a:pt x="5155" y="117"/>
                    <a:pt x="4954" y="166"/>
                    <a:pt x="4736" y="166"/>
                  </a:cubicBezTo>
                  <a:cubicBezTo>
                    <a:pt x="4660" y="166"/>
                    <a:pt x="4581" y="160"/>
                    <a:pt x="4501" y="148"/>
                  </a:cubicBezTo>
                  <a:cubicBezTo>
                    <a:pt x="4418" y="112"/>
                    <a:pt x="4335" y="88"/>
                    <a:pt x="4239" y="88"/>
                  </a:cubicBezTo>
                  <a:cubicBezTo>
                    <a:pt x="4120" y="88"/>
                    <a:pt x="4025" y="172"/>
                    <a:pt x="4013" y="279"/>
                  </a:cubicBezTo>
                  <a:cubicBezTo>
                    <a:pt x="4001" y="398"/>
                    <a:pt x="4073" y="505"/>
                    <a:pt x="4180" y="529"/>
                  </a:cubicBezTo>
                  <a:cubicBezTo>
                    <a:pt x="4239" y="553"/>
                    <a:pt x="4311" y="565"/>
                    <a:pt x="4370" y="577"/>
                  </a:cubicBezTo>
                  <a:cubicBezTo>
                    <a:pt x="4442" y="612"/>
                    <a:pt x="4489" y="672"/>
                    <a:pt x="4513" y="708"/>
                  </a:cubicBezTo>
                  <a:cubicBezTo>
                    <a:pt x="4608" y="839"/>
                    <a:pt x="4644" y="1029"/>
                    <a:pt x="4596" y="1172"/>
                  </a:cubicBezTo>
                  <a:cubicBezTo>
                    <a:pt x="4489" y="1493"/>
                    <a:pt x="4120" y="1684"/>
                    <a:pt x="3811" y="1708"/>
                  </a:cubicBezTo>
                  <a:cubicBezTo>
                    <a:pt x="3752" y="1715"/>
                    <a:pt x="3692" y="1718"/>
                    <a:pt x="3633" y="1718"/>
                  </a:cubicBezTo>
                  <a:cubicBezTo>
                    <a:pt x="3308" y="1718"/>
                    <a:pt x="2978" y="1618"/>
                    <a:pt x="2656" y="1517"/>
                  </a:cubicBezTo>
                  <a:cubicBezTo>
                    <a:pt x="2633" y="1510"/>
                    <a:pt x="2609" y="1506"/>
                    <a:pt x="2585" y="1506"/>
                  </a:cubicBezTo>
                  <a:cubicBezTo>
                    <a:pt x="2534" y="1506"/>
                    <a:pt x="2482" y="1524"/>
                    <a:pt x="2441" y="1565"/>
                  </a:cubicBezTo>
                  <a:cubicBezTo>
                    <a:pt x="2382" y="1612"/>
                    <a:pt x="2358" y="1696"/>
                    <a:pt x="2370" y="1767"/>
                  </a:cubicBezTo>
                  <a:cubicBezTo>
                    <a:pt x="2465" y="2255"/>
                    <a:pt x="2215" y="2791"/>
                    <a:pt x="1775" y="3017"/>
                  </a:cubicBezTo>
                  <a:cubicBezTo>
                    <a:pt x="1619" y="3097"/>
                    <a:pt x="1446" y="3136"/>
                    <a:pt x="1273" y="3136"/>
                  </a:cubicBezTo>
                  <a:cubicBezTo>
                    <a:pt x="954" y="3136"/>
                    <a:pt x="633" y="3006"/>
                    <a:pt x="417" y="2767"/>
                  </a:cubicBezTo>
                  <a:cubicBezTo>
                    <a:pt x="373" y="2723"/>
                    <a:pt x="311" y="2699"/>
                    <a:pt x="249" y="2699"/>
                  </a:cubicBezTo>
                  <a:cubicBezTo>
                    <a:pt x="195" y="2699"/>
                    <a:pt x="140" y="2717"/>
                    <a:pt x="96" y="2755"/>
                  </a:cubicBezTo>
                  <a:cubicBezTo>
                    <a:pt x="13" y="2839"/>
                    <a:pt x="1" y="2982"/>
                    <a:pt x="84" y="3077"/>
                  </a:cubicBezTo>
                  <a:cubicBezTo>
                    <a:pt x="394" y="3398"/>
                    <a:pt x="834" y="3577"/>
                    <a:pt x="1275" y="3577"/>
                  </a:cubicBezTo>
                  <a:cubicBezTo>
                    <a:pt x="1525" y="3577"/>
                    <a:pt x="1763" y="3529"/>
                    <a:pt x="1977" y="3410"/>
                  </a:cubicBezTo>
                  <a:cubicBezTo>
                    <a:pt x="2489" y="3160"/>
                    <a:pt x="2811" y="2601"/>
                    <a:pt x="2834" y="2041"/>
                  </a:cubicBezTo>
                  <a:cubicBezTo>
                    <a:pt x="3107" y="2109"/>
                    <a:pt x="3380" y="2170"/>
                    <a:pt x="3666" y="2170"/>
                  </a:cubicBezTo>
                  <a:cubicBezTo>
                    <a:pt x="3730" y="2170"/>
                    <a:pt x="3794" y="2167"/>
                    <a:pt x="3858" y="2160"/>
                  </a:cubicBezTo>
                  <a:cubicBezTo>
                    <a:pt x="4311" y="2113"/>
                    <a:pt x="4847" y="1827"/>
                    <a:pt x="5025" y="1315"/>
                  </a:cubicBezTo>
                  <a:cubicBezTo>
                    <a:pt x="5097" y="1089"/>
                    <a:pt x="5073" y="827"/>
                    <a:pt x="4966" y="600"/>
                  </a:cubicBezTo>
                  <a:cubicBezTo>
                    <a:pt x="5168" y="577"/>
                    <a:pt x="5358" y="517"/>
                    <a:pt x="5537" y="422"/>
                  </a:cubicBezTo>
                  <a:cubicBezTo>
                    <a:pt x="5644" y="362"/>
                    <a:pt x="5680" y="231"/>
                    <a:pt x="5620" y="124"/>
                  </a:cubicBezTo>
                  <a:cubicBezTo>
                    <a:pt x="5580" y="43"/>
                    <a:pt x="5506" y="1"/>
                    <a:pt x="5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8366889" y="728088"/>
              <a:ext cx="91980" cy="55699"/>
            </a:xfrm>
            <a:custGeom>
              <a:avLst/>
              <a:gdLst/>
              <a:ahLst/>
              <a:cxnLst/>
              <a:rect l="l" t="t" r="r" b="b"/>
              <a:pathLst>
                <a:path w="1620" h="981" extrusionOk="0">
                  <a:moveTo>
                    <a:pt x="1365" y="1"/>
                  </a:moveTo>
                  <a:cubicBezTo>
                    <a:pt x="1298" y="1"/>
                    <a:pt x="1233" y="32"/>
                    <a:pt x="1191" y="88"/>
                  </a:cubicBezTo>
                  <a:cubicBezTo>
                    <a:pt x="977" y="361"/>
                    <a:pt x="608" y="528"/>
                    <a:pt x="215" y="540"/>
                  </a:cubicBezTo>
                  <a:cubicBezTo>
                    <a:pt x="96" y="540"/>
                    <a:pt x="0" y="635"/>
                    <a:pt x="0" y="766"/>
                  </a:cubicBezTo>
                  <a:cubicBezTo>
                    <a:pt x="0" y="885"/>
                    <a:pt x="96" y="981"/>
                    <a:pt x="227" y="981"/>
                  </a:cubicBezTo>
                  <a:cubicBezTo>
                    <a:pt x="750" y="969"/>
                    <a:pt x="1239" y="742"/>
                    <a:pt x="1536" y="361"/>
                  </a:cubicBezTo>
                  <a:cubicBezTo>
                    <a:pt x="1620" y="266"/>
                    <a:pt x="1596" y="123"/>
                    <a:pt x="1501" y="52"/>
                  </a:cubicBezTo>
                  <a:cubicBezTo>
                    <a:pt x="1461" y="17"/>
                    <a:pt x="1413" y="1"/>
                    <a:pt x="1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7945713" y="759940"/>
              <a:ext cx="85904" cy="115769"/>
            </a:xfrm>
            <a:custGeom>
              <a:avLst/>
              <a:gdLst/>
              <a:ahLst/>
              <a:cxnLst/>
              <a:rect l="l" t="t" r="r" b="b"/>
              <a:pathLst>
                <a:path w="1513" h="2039" extrusionOk="0">
                  <a:moveTo>
                    <a:pt x="1257" y="1"/>
                  </a:moveTo>
                  <a:cubicBezTo>
                    <a:pt x="1214" y="1"/>
                    <a:pt x="1171" y="13"/>
                    <a:pt x="1132" y="39"/>
                  </a:cubicBezTo>
                  <a:cubicBezTo>
                    <a:pt x="465" y="515"/>
                    <a:pt x="60" y="1146"/>
                    <a:pt x="13" y="1801"/>
                  </a:cubicBezTo>
                  <a:cubicBezTo>
                    <a:pt x="1" y="1920"/>
                    <a:pt x="84" y="2027"/>
                    <a:pt x="215" y="2039"/>
                  </a:cubicBezTo>
                  <a:lnTo>
                    <a:pt x="227" y="2039"/>
                  </a:lnTo>
                  <a:cubicBezTo>
                    <a:pt x="346" y="2039"/>
                    <a:pt x="441" y="1944"/>
                    <a:pt x="453" y="1836"/>
                  </a:cubicBezTo>
                  <a:cubicBezTo>
                    <a:pt x="489" y="1312"/>
                    <a:pt x="834" y="801"/>
                    <a:pt x="1394" y="408"/>
                  </a:cubicBezTo>
                  <a:cubicBezTo>
                    <a:pt x="1489" y="336"/>
                    <a:pt x="1513" y="205"/>
                    <a:pt x="1441" y="98"/>
                  </a:cubicBezTo>
                  <a:cubicBezTo>
                    <a:pt x="1403" y="37"/>
                    <a:pt x="1332" y="1"/>
                    <a:pt x="1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7788212" y="774248"/>
              <a:ext cx="114974" cy="138651"/>
            </a:xfrm>
            <a:custGeom>
              <a:avLst/>
              <a:gdLst/>
              <a:ahLst/>
              <a:cxnLst/>
              <a:rect l="l" t="t" r="r" b="b"/>
              <a:pathLst>
                <a:path w="2025" h="2442" extrusionOk="0">
                  <a:moveTo>
                    <a:pt x="1007" y="1"/>
                  </a:moveTo>
                  <a:cubicBezTo>
                    <a:pt x="1001" y="1"/>
                    <a:pt x="995" y="1"/>
                    <a:pt x="989" y="1"/>
                  </a:cubicBezTo>
                  <a:cubicBezTo>
                    <a:pt x="715" y="13"/>
                    <a:pt x="453" y="156"/>
                    <a:pt x="274" y="394"/>
                  </a:cubicBezTo>
                  <a:cubicBezTo>
                    <a:pt x="96" y="632"/>
                    <a:pt x="1" y="930"/>
                    <a:pt x="12" y="1239"/>
                  </a:cubicBezTo>
                  <a:cubicBezTo>
                    <a:pt x="24" y="1561"/>
                    <a:pt x="120" y="1858"/>
                    <a:pt x="310" y="2084"/>
                  </a:cubicBezTo>
                  <a:cubicBezTo>
                    <a:pt x="501" y="2311"/>
                    <a:pt x="751" y="2442"/>
                    <a:pt x="1025" y="2442"/>
                  </a:cubicBezTo>
                  <a:lnTo>
                    <a:pt x="1036" y="2442"/>
                  </a:lnTo>
                  <a:cubicBezTo>
                    <a:pt x="1322" y="2442"/>
                    <a:pt x="1572" y="2299"/>
                    <a:pt x="1763" y="2049"/>
                  </a:cubicBezTo>
                  <a:cubicBezTo>
                    <a:pt x="1929" y="1822"/>
                    <a:pt x="2025" y="1525"/>
                    <a:pt x="2025" y="1203"/>
                  </a:cubicBezTo>
                  <a:cubicBezTo>
                    <a:pt x="2001" y="544"/>
                    <a:pt x="1558"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7788212" y="780323"/>
              <a:ext cx="77104" cy="127182"/>
            </a:xfrm>
            <a:custGeom>
              <a:avLst/>
              <a:gdLst/>
              <a:ahLst/>
              <a:cxnLst/>
              <a:rect l="l" t="t" r="r" b="b"/>
              <a:pathLst>
                <a:path w="1358" h="2240" extrusionOk="0">
                  <a:moveTo>
                    <a:pt x="657" y="1"/>
                  </a:moveTo>
                  <a:cubicBezTo>
                    <a:pt x="617" y="1"/>
                    <a:pt x="578" y="13"/>
                    <a:pt x="548" y="37"/>
                  </a:cubicBezTo>
                  <a:cubicBezTo>
                    <a:pt x="203" y="251"/>
                    <a:pt x="1" y="680"/>
                    <a:pt x="12" y="1132"/>
                  </a:cubicBezTo>
                  <a:cubicBezTo>
                    <a:pt x="24" y="1596"/>
                    <a:pt x="239" y="2013"/>
                    <a:pt x="584" y="2216"/>
                  </a:cubicBezTo>
                  <a:cubicBezTo>
                    <a:pt x="620" y="2227"/>
                    <a:pt x="655" y="2239"/>
                    <a:pt x="703" y="2239"/>
                  </a:cubicBezTo>
                  <a:cubicBezTo>
                    <a:pt x="739" y="2239"/>
                    <a:pt x="786" y="2227"/>
                    <a:pt x="822" y="2204"/>
                  </a:cubicBezTo>
                  <a:cubicBezTo>
                    <a:pt x="1155" y="1989"/>
                    <a:pt x="1358" y="1573"/>
                    <a:pt x="1346" y="1108"/>
                  </a:cubicBezTo>
                  <a:cubicBezTo>
                    <a:pt x="1334" y="644"/>
                    <a:pt x="1120" y="239"/>
                    <a:pt x="774" y="37"/>
                  </a:cubicBezTo>
                  <a:cubicBezTo>
                    <a:pt x="739" y="13"/>
                    <a:pt x="697" y="1"/>
                    <a:pt x="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7734160" y="1066765"/>
              <a:ext cx="739584" cy="282866"/>
            </a:xfrm>
            <a:custGeom>
              <a:avLst/>
              <a:gdLst/>
              <a:ahLst/>
              <a:cxnLst/>
              <a:rect l="l" t="t" r="r" b="b"/>
              <a:pathLst>
                <a:path w="13026" h="4982" extrusionOk="0">
                  <a:moveTo>
                    <a:pt x="246" y="1"/>
                  </a:moveTo>
                  <a:cubicBezTo>
                    <a:pt x="194" y="1"/>
                    <a:pt x="141" y="19"/>
                    <a:pt x="95" y="52"/>
                  </a:cubicBezTo>
                  <a:cubicBezTo>
                    <a:pt x="24" y="111"/>
                    <a:pt x="0" y="219"/>
                    <a:pt x="36" y="314"/>
                  </a:cubicBezTo>
                  <a:cubicBezTo>
                    <a:pt x="500" y="1433"/>
                    <a:pt x="1119" y="2362"/>
                    <a:pt x="1881" y="3076"/>
                  </a:cubicBezTo>
                  <a:cubicBezTo>
                    <a:pt x="3191" y="4314"/>
                    <a:pt x="5001" y="4981"/>
                    <a:pt x="6870" y="4981"/>
                  </a:cubicBezTo>
                  <a:cubicBezTo>
                    <a:pt x="7680" y="4981"/>
                    <a:pt x="8501" y="4862"/>
                    <a:pt x="9299" y="4600"/>
                  </a:cubicBezTo>
                  <a:cubicBezTo>
                    <a:pt x="10609" y="4183"/>
                    <a:pt x="11871" y="3398"/>
                    <a:pt x="12942" y="2338"/>
                  </a:cubicBezTo>
                  <a:cubicBezTo>
                    <a:pt x="13014" y="2266"/>
                    <a:pt x="13026" y="2159"/>
                    <a:pt x="12966" y="2064"/>
                  </a:cubicBezTo>
                  <a:cubicBezTo>
                    <a:pt x="12929" y="2000"/>
                    <a:pt x="12857" y="1957"/>
                    <a:pt x="12782" y="1957"/>
                  </a:cubicBezTo>
                  <a:cubicBezTo>
                    <a:pt x="12760" y="1957"/>
                    <a:pt x="12738" y="1961"/>
                    <a:pt x="12716" y="1969"/>
                  </a:cubicBezTo>
                  <a:cubicBezTo>
                    <a:pt x="11341" y="2426"/>
                    <a:pt x="10001" y="2613"/>
                    <a:pt x="8731" y="2613"/>
                  </a:cubicBezTo>
                  <a:cubicBezTo>
                    <a:pt x="5140" y="2613"/>
                    <a:pt x="2102" y="1122"/>
                    <a:pt x="369" y="40"/>
                  </a:cubicBezTo>
                  <a:cubicBezTo>
                    <a:pt x="332" y="13"/>
                    <a:pt x="289"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9"/>
          <p:cNvSpPr/>
          <p:nvPr/>
        </p:nvSpPr>
        <p:spPr>
          <a:xfrm>
            <a:off x="7148115" y="270856"/>
            <a:ext cx="273337" cy="246619"/>
          </a:xfrm>
          <a:custGeom>
            <a:avLst/>
            <a:gdLst/>
            <a:ahLst/>
            <a:cxnLst/>
            <a:rect l="l" t="t" r="r" b="b"/>
            <a:pathLst>
              <a:path w="7407" h="6683" extrusionOk="0">
                <a:moveTo>
                  <a:pt x="2090" y="0"/>
                </a:moveTo>
                <a:cubicBezTo>
                  <a:pt x="1671" y="0"/>
                  <a:pt x="1223" y="226"/>
                  <a:pt x="739" y="682"/>
                </a:cubicBezTo>
                <a:cubicBezTo>
                  <a:pt x="251" y="1147"/>
                  <a:pt x="1" y="1718"/>
                  <a:pt x="13" y="2373"/>
                </a:cubicBezTo>
                <a:cubicBezTo>
                  <a:pt x="60" y="4385"/>
                  <a:pt x="2501" y="6540"/>
                  <a:pt x="2608" y="6623"/>
                </a:cubicBezTo>
                <a:cubicBezTo>
                  <a:pt x="2644" y="6659"/>
                  <a:pt x="2703" y="6683"/>
                  <a:pt x="2751" y="6683"/>
                </a:cubicBezTo>
                <a:cubicBezTo>
                  <a:pt x="2775" y="6683"/>
                  <a:pt x="2787" y="6683"/>
                  <a:pt x="2811" y="6671"/>
                </a:cubicBezTo>
                <a:cubicBezTo>
                  <a:pt x="2953" y="6635"/>
                  <a:pt x="6204" y="5778"/>
                  <a:pt x="7097" y="3992"/>
                </a:cubicBezTo>
                <a:cubicBezTo>
                  <a:pt x="7383" y="3421"/>
                  <a:pt x="7406" y="2825"/>
                  <a:pt x="7156" y="2206"/>
                </a:cubicBezTo>
                <a:cubicBezTo>
                  <a:pt x="6859" y="1480"/>
                  <a:pt x="6442" y="1075"/>
                  <a:pt x="5918" y="1004"/>
                </a:cubicBezTo>
                <a:cubicBezTo>
                  <a:pt x="5866" y="997"/>
                  <a:pt x="5814" y="994"/>
                  <a:pt x="5762" y="994"/>
                </a:cubicBezTo>
                <a:cubicBezTo>
                  <a:pt x="4980" y="994"/>
                  <a:pt x="4211" y="1713"/>
                  <a:pt x="3787" y="2170"/>
                </a:cubicBezTo>
                <a:cubicBezTo>
                  <a:pt x="3632" y="1504"/>
                  <a:pt x="3251" y="349"/>
                  <a:pt x="2465" y="63"/>
                </a:cubicBezTo>
                <a:cubicBezTo>
                  <a:pt x="2343" y="21"/>
                  <a:pt x="2218"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
          <p:cNvSpPr txBox="1">
            <a:spLocks noGrp="1"/>
          </p:cNvSpPr>
          <p:nvPr>
            <p:ph type="title"/>
          </p:nvPr>
        </p:nvSpPr>
        <p:spPr>
          <a:xfrm>
            <a:off x="499700" y="1744217"/>
            <a:ext cx="6904797" cy="9481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tx2">
                    <a:lumMod val="50000"/>
                  </a:schemeClr>
                </a:solidFill>
                <a:latin typeface="Times New Roman" panose="02020603050405020304" pitchFamily="18" charset="0"/>
                <a:cs typeface="Times New Roman" panose="02020603050405020304" pitchFamily="18" charset="0"/>
              </a:rPr>
              <a:t>1. CÁC YẾU TỐ HÌNH THÀNH NÊN TÍNH CÁCH CON NGƯỜI </a:t>
            </a:r>
            <a:r>
              <a:rPr lang="en" sz="2800" dirty="0" err="1">
                <a:solidFill>
                  <a:schemeClr val="tx2">
                    <a:lumMod val="50000"/>
                  </a:schemeClr>
                </a:solidFill>
                <a:latin typeface="Times New Roman" panose="02020603050405020304" pitchFamily="18" charset="0"/>
                <a:cs typeface="Times New Roman" panose="02020603050405020304" pitchFamily="18" charset="0"/>
              </a:rPr>
              <a:t>Ở</a:t>
            </a:r>
            <a:r>
              <a:rPr lang="en" sz="2800" dirty="0">
                <a:solidFill>
                  <a:schemeClr val="tx2">
                    <a:lumMod val="50000"/>
                  </a:schemeClr>
                </a:solidFill>
                <a:latin typeface="Times New Roman" panose="02020603050405020304" pitchFamily="18" charset="0"/>
                <a:cs typeface="Times New Roman" panose="02020603050405020304" pitchFamily="18" charset="0"/>
              </a:rPr>
              <a:t> TP.HCM</a:t>
            </a:r>
            <a:r>
              <a:rPr lang="en" sz="2800" dirty="0">
                <a:solidFill>
                  <a:srgbClr val="FF0000"/>
                </a:solidFill>
                <a:latin typeface="Times New Roman" panose="02020603050405020304" pitchFamily="18" charset="0"/>
                <a:cs typeface="Times New Roman" panose="02020603050405020304" pitchFamily="18" charset="0"/>
              </a:rPr>
              <a:t/>
            </a:r>
            <a:br>
              <a:rPr lang="en" sz="2800" dirty="0">
                <a:solidFill>
                  <a:srgbClr val="FF0000"/>
                </a:solidFill>
                <a:latin typeface="Times New Roman" panose="02020603050405020304" pitchFamily="18" charset="0"/>
                <a:cs typeface="Times New Roman" panose="02020603050405020304" pitchFamily="18" charset="0"/>
              </a:rPr>
            </a:br>
            <a:endParaRPr sz="2800" dirty="0">
              <a:solidFill>
                <a:srgbClr val="FF0000"/>
              </a:solidFill>
              <a:latin typeface="Times New Roman" panose="02020603050405020304" pitchFamily="18" charset="0"/>
              <a:cs typeface="Times New Roman" panose="02020603050405020304" pitchFamily="18" charset="0"/>
            </a:endParaRPr>
          </a:p>
        </p:txBody>
      </p:sp>
      <p:grpSp>
        <p:nvGrpSpPr>
          <p:cNvPr id="448" name="Google Shape;448;p36"/>
          <p:cNvGrpSpPr/>
          <p:nvPr/>
        </p:nvGrpSpPr>
        <p:grpSpPr>
          <a:xfrm>
            <a:off x="325222" y="4051064"/>
            <a:ext cx="785239" cy="1601564"/>
            <a:chOff x="8138476" y="356550"/>
            <a:chExt cx="584734" cy="1192616"/>
          </a:xfrm>
        </p:grpSpPr>
        <p:sp>
          <p:nvSpPr>
            <p:cNvPr id="449" name="Google Shape;449;p36"/>
            <p:cNvSpPr/>
            <p:nvPr/>
          </p:nvSpPr>
          <p:spPr>
            <a:xfrm>
              <a:off x="8291317" y="801913"/>
              <a:ext cx="368108" cy="747253"/>
            </a:xfrm>
            <a:custGeom>
              <a:avLst/>
              <a:gdLst/>
              <a:ahLst/>
              <a:cxnLst/>
              <a:rect l="l" t="t" r="r" b="b"/>
              <a:pathLst>
                <a:path w="9205" h="18686" extrusionOk="0">
                  <a:moveTo>
                    <a:pt x="3574" y="1"/>
                  </a:moveTo>
                  <a:cubicBezTo>
                    <a:pt x="3562" y="1"/>
                    <a:pt x="3549" y="2"/>
                    <a:pt x="3537" y="5"/>
                  </a:cubicBezTo>
                  <a:cubicBezTo>
                    <a:pt x="1965" y="195"/>
                    <a:pt x="596" y="1564"/>
                    <a:pt x="274" y="3243"/>
                  </a:cubicBezTo>
                  <a:cubicBezTo>
                    <a:pt x="1" y="4755"/>
                    <a:pt x="513" y="6422"/>
                    <a:pt x="1644" y="7720"/>
                  </a:cubicBezTo>
                  <a:cubicBezTo>
                    <a:pt x="2418" y="8613"/>
                    <a:pt x="3418" y="9268"/>
                    <a:pt x="4454" y="9923"/>
                  </a:cubicBezTo>
                  <a:lnTo>
                    <a:pt x="4632" y="10030"/>
                  </a:lnTo>
                  <a:cubicBezTo>
                    <a:pt x="5549" y="10601"/>
                    <a:pt x="6490" y="11197"/>
                    <a:pt x="7252" y="11959"/>
                  </a:cubicBezTo>
                  <a:cubicBezTo>
                    <a:pt x="8144" y="12851"/>
                    <a:pt x="8656" y="13899"/>
                    <a:pt x="8704" y="14899"/>
                  </a:cubicBezTo>
                  <a:cubicBezTo>
                    <a:pt x="8752" y="15971"/>
                    <a:pt x="8216" y="17078"/>
                    <a:pt x="7335" y="17721"/>
                  </a:cubicBezTo>
                  <a:cubicBezTo>
                    <a:pt x="6861" y="18063"/>
                    <a:pt x="6317" y="18244"/>
                    <a:pt x="5801" y="18244"/>
                  </a:cubicBezTo>
                  <a:cubicBezTo>
                    <a:pt x="5616" y="18244"/>
                    <a:pt x="5436" y="18221"/>
                    <a:pt x="5263" y="18174"/>
                  </a:cubicBezTo>
                  <a:cubicBezTo>
                    <a:pt x="4513" y="17971"/>
                    <a:pt x="3906" y="17257"/>
                    <a:pt x="3834" y="16483"/>
                  </a:cubicBezTo>
                  <a:cubicBezTo>
                    <a:pt x="3763" y="15697"/>
                    <a:pt x="4215" y="14887"/>
                    <a:pt x="4918" y="14542"/>
                  </a:cubicBezTo>
                  <a:cubicBezTo>
                    <a:pt x="5155" y="14424"/>
                    <a:pt x="5406" y="14363"/>
                    <a:pt x="5648" y="14363"/>
                  </a:cubicBezTo>
                  <a:cubicBezTo>
                    <a:pt x="5844" y="14363"/>
                    <a:pt x="6033" y="14403"/>
                    <a:pt x="6204" y="14483"/>
                  </a:cubicBezTo>
                  <a:cubicBezTo>
                    <a:pt x="6597" y="14661"/>
                    <a:pt x="6847" y="15090"/>
                    <a:pt x="6799" y="15483"/>
                  </a:cubicBezTo>
                  <a:cubicBezTo>
                    <a:pt x="6763" y="15673"/>
                    <a:pt x="6644" y="15864"/>
                    <a:pt x="6466" y="15983"/>
                  </a:cubicBezTo>
                  <a:cubicBezTo>
                    <a:pt x="6343" y="16062"/>
                    <a:pt x="6214" y="16108"/>
                    <a:pt x="6092" y="16108"/>
                  </a:cubicBezTo>
                  <a:cubicBezTo>
                    <a:pt x="6049" y="16108"/>
                    <a:pt x="6006" y="16102"/>
                    <a:pt x="5966" y="16090"/>
                  </a:cubicBezTo>
                  <a:cubicBezTo>
                    <a:pt x="5950" y="16087"/>
                    <a:pt x="5935" y="16085"/>
                    <a:pt x="5920" y="16085"/>
                  </a:cubicBezTo>
                  <a:cubicBezTo>
                    <a:pt x="5817" y="16085"/>
                    <a:pt x="5723" y="16153"/>
                    <a:pt x="5692" y="16257"/>
                  </a:cubicBezTo>
                  <a:cubicBezTo>
                    <a:pt x="5668" y="16376"/>
                    <a:pt x="5739" y="16495"/>
                    <a:pt x="5858" y="16530"/>
                  </a:cubicBezTo>
                  <a:cubicBezTo>
                    <a:pt x="5932" y="16549"/>
                    <a:pt x="6007" y="16558"/>
                    <a:pt x="6081" y="16558"/>
                  </a:cubicBezTo>
                  <a:cubicBezTo>
                    <a:pt x="6296" y="16558"/>
                    <a:pt x="6510" y="16484"/>
                    <a:pt x="6704" y="16352"/>
                  </a:cubicBezTo>
                  <a:cubicBezTo>
                    <a:pt x="6990" y="16161"/>
                    <a:pt x="7192" y="15864"/>
                    <a:pt x="7240" y="15542"/>
                  </a:cubicBezTo>
                  <a:cubicBezTo>
                    <a:pt x="7323" y="14959"/>
                    <a:pt x="6966" y="14340"/>
                    <a:pt x="6394" y="14078"/>
                  </a:cubicBezTo>
                  <a:cubicBezTo>
                    <a:pt x="6165" y="13968"/>
                    <a:pt x="5910" y="13914"/>
                    <a:pt x="5647" y="13914"/>
                  </a:cubicBezTo>
                  <a:cubicBezTo>
                    <a:pt x="5338" y="13914"/>
                    <a:pt x="5018" y="13989"/>
                    <a:pt x="4715" y="14137"/>
                  </a:cubicBezTo>
                  <a:cubicBezTo>
                    <a:pt x="3846" y="14566"/>
                    <a:pt x="3299" y="15554"/>
                    <a:pt x="3394" y="16519"/>
                  </a:cubicBezTo>
                  <a:cubicBezTo>
                    <a:pt x="3489" y="17495"/>
                    <a:pt x="4204" y="18352"/>
                    <a:pt x="5156" y="18602"/>
                  </a:cubicBezTo>
                  <a:cubicBezTo>
                    <a:pt x="5358" y="18662"/>
                    <a:pt x="5573" y="18686"/>
                    <a:pt x="5787" y="18686"/>
                  </a:cubicBezTo>
                  <a:cubicBezTo>
                    <a:pt x="6406" y="18686"/>
                    <a:pt x="7049" y="18483"/>
                    <a:pt x="7597" y="18078"/>
                  </a:cubicBezTo>
                  <a:cubicBezTo>
                    <a:pt x="8597" y="17364"/>
                    <a:pt x="9204" y="16102"/>
                    <a:pt x="9157" y="14876"/>
                  </a:cubicBezTo>
                  <a:cubicBezTo>
                    <a:pt x="9097" y="13768"/>
                    <a:pt x="8537" y="12613"/>
                    <a:pt x="7573" y="11649"/>
                  </a:cubicBezTo>
                  <a:cubicBezTo>
                    <a:pt x="6775" y="10851"/>
                    <a:pt x="5811" y="10244"/>
                    <a:pt x="4870" y="9661"/>
                  </a:cubicBezTo>
                  <a:lnTo>
                    <a:pt x="4692" y="9542"/>
                  </a:lnTo>
                  <a:cubicBezTo>
                    <a:pt x="3680" y="8911"/>
                    <a:pt x="2715" y="8268"/>
                    <a:pt x="1977" y="7422"/>
                  </a:cubicBezTo>
                  <a:cubicBezTo>
                    <a:pt x="929" y="6232"/>
                    <a:pt x="465" y="4696"/>
                    <a:pt x="715" y="3326"/>
                  </a:cubicBezTo>
                  <a:cubicBezTo>
                    <a:pt x="1001" y="1826"/>
                    <a:pt x="2203" y="612"/>
                    <a:pt x="3596" y="445"/>
                  </a:cubicBezTo>
                  <a:cubicBezTo>
                    <a:pt x="3715" y="433"/>
                    <a:pt x="3799" y="314"/>
                    <a:pt x="3787" y="195"/>
                  </a:cubicBezTo>
                  <a:cubicBezTo>
                    <a:pt x="3776" y="89"/>
                    <a:pt x="3679" y="1"/>
                    <a:pt x="35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8377015" y="815429"/>
              <a:ext cx="183834" cy="134766"/>
            </a:xfrm>
            <a:custGeom>
              <a:avLst/>
              <a:gdLst/>
              <a:ahLst/>
              <a:cxnLst/>
              <a:rect l="l" t="t" r="r" b="b"/>
              <a:pathLst>
                <a:path w="4597" h="3370" extrusionOk="0">
                  <a:moveTo>
                    <a:pt x="2084" y="0"/>
                  </a:moveTo>
                  <a:cubicBezTo>
                    <a:pt x="2061" y="36"/>
                    <a:pt x="2037" y="83"/>
                    <a:pt x="2025" y="131"/>
                  </a:cubicBezTo>
                  <a:lnTo>
                    <a:pt x="1334" y="131"/>
                  </a:lnTo>
                  <a:lnTo>
                    <a:pt x="1120" y="60"/>
                  </a:lnTo>
                  <a:cubicBezTo>
                    <a:pt x="1037" y="298"/>
                    <a:pt x="858" y="560"/>
                    <a:pt x="679" y="810"/>
                  </a:cubicBezTo>
                  <a:cubicBezTo>
                    <a:pt x="489" y="1083"/>
                    <a:pt x="286" y="1369"/>
                    <a:pt x="179" y="1667"/>
                  </a:cubicBezTo>
                  <a:cubicBezTo>
                    <a:pt x="108" y="1905"/>
                    <a:pt x="1" y="2191"/>
                    <a:pt x="36" y="2500"/>
                  </a:cubicBezTo>
                  <a:cubicBezTo>
                    <a:pt x="84" y="2834"/>
                    <a:pt x="322" y="3179"/>
                    <a:pt x="703" y="3215"/>
                  </a:cubicBezTo>
                  <a:cubicBezTo>
                    <a:pt x="723" y="3217"/>
                    <a:pt x="742" y="3217"/>
                    <a:pt x="762" y="3217"/>
                  </a:cubicBezTo>
                  <a:cubicBezTo>
                    <a:pt x="994" y="3217"/>
                    <a:pt x="1228" y="3090"/>
                    <a:pt x="1382" y="2881"/>
                  </a:cubicBezTo>
                  <a:cubicBezTo>
                    <a:pt x="1394" y="2869"/>
                    <a:pt x="1406" y="2846"/>
                    <a:pt x="1418" y="2834"/>
                  </a:cubicBezTo>
                  <a:cubicBezTo>
                    <a:pt x="1453" y="2905"/>
                    <a:pt x="1501" y="2988"/>
                    <a:pt x="1560" y="3048"/>
                  </a:cubicBezTo>
                  <a:cubicBezTo>
                    <a:pt x="1739" y="3262"/>
                    <a:pt x="1989" y="3369"/>
                    <a:pt x="2215" y="3369"/>
                  </a:cubicBezTo>
                  <a:cubicBezTo>
                    <a:pt x="2311" y="3369"/>
                    <a:pt x="2406" y="3346"/>
                    <a:pt x="2501" y="3310"/>
                  </a:cubicBezTo>
                  <a:cubicBezTo>
                    <a:pt x="2727" y="3203"/>
                    <a:pt x="2882" y="2977"/>
                    <a:pt x="2930" y="2691"/>
                  </a:cubicBezTo>
                  <a:cubicBezTo>
                    <a:pt x="2930" y="2667"/>
                    <a:pt x="2930" y="2643"/>
                    <a:pt x="2942" y="2619"/>
                  </a:cubicBezTo>
                  <a:cubicBezTo>
                    <a:pt x="3084" y="2715"/>
                    <a:pt x="3239" y="2798"/>
                    <a:pt x="3418" y="2834"/>
                  </a:cubicBezTo>
                  <a:cubicBezTo>
                    <a:pt x="3488" y="2850"/>
                    <a:pt x="3562" y="2859"/>
                    <a:pt x="3637" y="2859"/>
                  </a:cubicBezTo>
                  <a:cubicBezTo>
                    <a:pt x="3993" y="2859"/>
                    <a:pt x="4369" y="2672"/>
                    <a:pt x="4477" y="2298"/>
                  </a:cubicBezTo>
                  <a:cubicBezTo>
                    <a:pt x="4597" y="1869"/>
                    <a:pt x="4299" y="1464"/>
                    <a:pt x="3954" y="1250"/>
                  </a:cubicBezTo>
                  <a:cubicBezTo>
                    <a:pt x="3823" y="1167"/>
                    <a:pt x="3692" y="1107"/>
                    <a:pt x="3561" y="1048"/>
                  </a:cubicBezTo>
                  <a:cubicBezTo>
                    <a:pt x="3394" y="976"/>
                    <a:pt x="3239" y="905"/>
                    <a:pt x="3120" y="810"/>
                  </a:cubicBezTo>
                  <a:cubicBezTo>
                    <a:pt x="3073" y="774"/>
                    <a:pt x="3013" y="726"/>
                    <a:pt x="2953" y="679"/>
                  </a:cubicBezTo>
                  <a:cubicBezTo>
                    <a:pt x="2823" y="583"/>
                    <a:pt x="2477" y="333"/>
                    <a:pt x="2453" y="226"/>
                  </a:cubicBezTo>
                  <a:cubicBezTo>
                    <a:pt x="2453" y="238"/>
                    <a:pt x="2453" y="250"/>
                    <a:pt x="2453" y="262"/>
                  </a:cubicBezTo>
                  <a:lnTo>
                    <a:pt x="2263" y="131"/>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8138476" y="356550"/>
              <a:ext cx="584734" cy="473202"/>
            </a:xfrm>
            <a:custGeom>
              <a:avLst/>
              <a:gdLst/>
              <a:ahLst/>
              <a:cxnLst/>
              <a:rect l="l" t="t" r="r" b="b"/>
              <a:pathLst>
                <a:path w="14622" h="11833" extrusionOk="0">
                  <a:moveTo>
                    <a:pt x="10980" y="1"/>
                  </a:moveTo>
                  <a:cubicBezTo>
                    <a:pt x="10410" y="1"/>
                    <a:pt x="9835" y="123"/>
                    <a:pt x="9311" y="378"/>
                  </a:cubicBezTo>
                  <a:cubicBezTo>
                    <a:pt x="8156" y="950"/>
                    <a:pt x="7275" y="2093"/>
                    <a:pt x="6894" y="3438"/>
                  </a:cubicBezTo>
                  <a:cubicBezTo>
                    <a:pt x="6573" y="2700"/>
                    <a:pt x="5990" y="2069"/>
                    <a:pt x="5263" y="1712"/>
                  </a:cubicBezTo>
                  <a:cubicBezTo>
                    <a:pt x="4813" y="1495"/>
                    <a:pt x="4312" y="1388"/>
                    <a:pt x="3809" y="1388"/>
                  </a:cubicBezTo>
                  <a:cubicBezTo>
                    <a:pt x="3155" y="1388"/>
                    <a:pt x="2499" y="1569"/>
                    <a:pt x="1953" y="1926"/>
                  </a:cubicBezTo>
                  <a:cubicBezTo>
                    <a:pt x="644" y="2772"/>
                    <a:pt x="1" y="4617"/>
                    <a:pt x="406" y="6308"/>
                  </a:cubicBezTo>
                  <a:cubicBezTo>
                    <a:pt x="751" y="7725"/>
                    <a:pt x="1775" y="9070"/>
                    <a:pt x="3275" y="10070"/>
                  </a:cubicBezTo>
                  <a:cubicBezTo>
                    <a:pt x="4370" y="10808"/>
                    <a:pt x="5585" y="11308"/>
                    <a:pt x="6525" y="11654"/>
                  </a:cubicBezTo>
                  <a:cubicBezTo>
                    <a:pt x="6871" y="11785"/>
                    <a:pt x="7180" y="11832"/>
                    <a:pt x="7466" y="11832"/>
                  </a:cubicBezTo>
                  <a:cubicBezTo>
                    <a:pt x="8097" y="11832"/>
                    <a:pt x="8633" y="11558"/>
                    <a:pt x="9276" y="11177"/>
                  </a:cubicBezTo>
                  <a:cubicBezTo>
                    <a:pt x="11157" y="10070"/>
                    <a:pt x="12693" y="8475"/>
                    <a:pt x="13693" y="6582"/>
                  </a:cubicBezTo>
                  <a:cubicBezTo>
                    <a:pt x="14181" y="5665"/>
                    <a:pt x="14455" y="4831"/>
                    <a:pt x="14526" y="4034"/>
                  </a:cubicBezTo>
                  <a:cubicBezTo>
                    <a:pt x="14622" y="3045"/>
                    <a:pt x="14407" y="2117"/>
                    <a:pt x="13907" y="1402"/>
                  </a:cubicBezTo>
                  <a:cubicBezTo>
                    <a:pt x="13269" y="501"/>
                    <a:pt x="12135" y="1"/>
                    <a:pt x="10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8618912" y="428731"/>
              <a:ext cx="44789" cy="93897"/>
            </a:xfrm>
            <a:custGeom>
              <a:avLst/>
              <a:gdLst/>
              <a:ahLst/>
              <a:cxnLst/>
              <a:rect l="l" t="t" r="r" b="b"/>
              <a:pathLst>
                <a:path w="1120" h="2348" extrusionOk="0">
                  <a:moveTo>
                    <a:pt x="244" y="1"/>
                  </a:moveTo>
                  <a:cubicBezTo>
                    <a:pt x="190" y="1"/>
                    <a:pt x="136" y="21"/>
                    <a:pt x="95" y="62"/>
                  </a:cubicBezTo>
                  <a:cubicBezTo>
                    <a:pt x="0" y="157"/>
                    <a:pt x="0" y="288"/>
                    <a:pt x="83" y="383"/>
                  </a:cubicBezTo>
                  <a:cubicBezTo>
                    <a:pt x="238" y="538"/>
                    <a:pt x="357" y="717"/>
                    <a:pt x="453" y="931"/>
                  </a:cubicBezTo>
                  <a:cubicBezTo>
                    <a:pt x="607" y="1264"/>
                    <a:pt x="679" y="1669"/>
                    <a:pt x="667" y="2121"/>
                  </a:cubicBezTo>
                  <a:cubicBezTo>
                    <a:pt x="667" y="2252"/>
                    <a:pt x="762" y="2348"/>
                    <a:pt x="881" y="2348"/>
                  </a:cubicBezTo>
                  <a:lnTo>
                    <a:pt x="893" y="2348"/>
                  </a:lnTo>
                  <a:cubicBezTo>
                    <a:pt x="1012" y="2348"/>
                    <a:pt x="1107" y="2252"/>
                    <a:pt x="1107" y="2133"/>
                  </a:cubicBezTo>
                  <a:cubicBezTo>
                    <a:pt x="1119" y="1610"/>
                    <a:pt x="1036" y="1145"/>
                    <a:pt x="857" y="740"/>
                  </a:cubicBezTo>
                  <a:cubicBezTo>
                    <a:pt x="750" y="490"/>
                    <a:pt x="595" y="264"/>
                    <a:pt x="405" y="74"/>
                  </a:cubicBezTo>
                  <a:cubicBezTo>
                    <a:pt x="362" y="24"/>
                    <a:pt x="303"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8562727" y="401298"/>
              <a:ext cx="54306" cy="28953"/>
            </a:xfrm>
            <a:custGeom>
              <a:avLst/>
              <a:gdLst/>
              <a:ahLst/>
              <a:cxnLst/>
              <a:rect l="l" t="t" r="r" b="b"/>
              <a:pathLst>
                <a:path w="1358" h="724" extrusionOk="0">
                  <a:moveTo>
                    <a:pt x="308" y="1"/>
                  </a:moveTo>
                  <a:cubicBezTo>
                    <a:pt x="251" y="1"/>
                    <a:pt x="215" y="6"/>
                    <a:pt x="203" y="10"/>
                  </a:cubicBezTo>
                  <a:cubicBezTo>
                    <a:pt x="84" y="21"/>
                    <a:pt x="0" y="129"/>
                    <a:pt x="24" y="260"/>
                  </a:cubicBezTo>
                  <a:cubicBezTo>
                    <a:pt x="35" y="371"/>
                    <a:pt x="140" y="451"/>
                    <a:pt x="251" y="451"/>
                  </a:cubicBezTo>
                  <a:cubicBezTo>
                    <a:pt x="259" y="451"/>
                    <a:pt x="266" y="451"/>
                    <a:pt x="274" y="450"/>
                  </a:cubicBezTo>
                  <a:cubicBezTo>
                    <a:pt x="276" y="450"/>
                    <a:pt x="290" y="449"/>
                    <a:pt x="314" y="449"/>
                  </a:cubicBezTo>
                  <a:cubicBezTo>
                    <a:pt x="406" y="449"/>
                    <a:pt x="648" y="471"/>
                    <a:pt x="988" y="688"/>
                  </a:cubicBezTo>
                  <a:cubicBezTo>
                    <a:pt x="1024" y="712"/>
                    <a:pt x="1060" y="724"/>
                    <a:pt x="1107" y="724"/>
                  </a:cubicBezTo>
                  <a:cubicBezTo>
                    <a:pt x="1179" y="724"/>
                    <a:pt x="1250" y="688"/>
                    <a:pt x="1298" y="629"/>
                  </a:cubicBezTo>
                  <a:cubicBezTo>
                    <a:pt x="1357" y="521"/>
                    <a:pt x="1334" y="379"/>
                    <a:pt x="1227" y="319"/>
                  </a:cubicBezTo>
                  <a:cubicBezTo>
                    <a:pt x="803" y="46"/>
                    <a:pt x="471"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8148953" y="519747"/>
              <a:ext cx="488558" cy="310002"/>
            </a:xfrm>
            <a:custGeom>
              <a:avLst/>
              <a:gdLst/>
              <a:ahLst/>
              <a:cxnLst/>
              <a:rect l="l" t="t" r="r" b="b"/>
              <a:pathLst>
                <a:path w="12217" h="7752" extrusionOk="0">
                  <a:moveTo>
                    <a:pt x="108" y="0"/>
                  </a:moveTo>
                  <a:lnTo>
                    <a:pt x="36" y="810"/>
                  </a:lnTo>
                  <a:cubicBezTo>
                    <a:pt x="1" y="1298"/>
                    <a:pt x="36" y="1774"/>
                    <a:pt x="144" y="2227"/>
                  </a:cubicBezTo>
                  <a:cubicBezTo>
                    <a:pt x="489" y="3644"/>
                    <a:pt x="1513" y="4989"/>
                    <a:pt x="3013" y="5989"/>
                  </a:cubicBezTo>
                  <a:cubicBezTo>
                    <a:pt x="4108" y="6727"/>
                    <a:pt x="5323" y="7227"/>
                    <a:pt x="6263" y="7573"/>
                  </a:cubicBezTo>
                  <a:cubicBezTo>
                    <a:pt x="6609" y="7704"/>
                    <a:pt x="6918" y="7751"/>
                    <a:pt x="7204" y="7751"/>
                  </a:cubicBezTo>
                  <a:cubicBezTo>
                    <a:pt x="7835" y="7751"/>
                    <a:pt x="8371" y="7477"/>
                    <a:pt x="9014" y="7096"/>
                  </a:cubicBezTo>
                  <a:cubicBezTo>
                    <a:pt x="9990" y="6525"/>
                    <a:pt x="10883" y="5810"/>
                    <a:pt x="11657" y="4977"/>
                  </a:cubicBezTo>
                  <a:lnTo>
                    <a:pt x="12216" y="4382"/>
                  </a:lnTo>
                  <a:lnTo>
                    <a:pt x="11431" y="4608"/>
                  </a:lnTo>
                  <a:cubicBezTo>
                    <a:pt x="9969" y="5044"/>
                    <a:pt x="8683" y="5234"/>
                    <a:pt x="7551" y="5234"/>
                  </a:cubicBezTo>
                  <a:cubicBezTo>
                    <a:pt x="3613" y="5234"/>
                    <a:pt x="1547" y="2937"/>
                    <a:pt x="465" y="727"/>
                  </a:cubicBezTo>
                  <a:lnTo>
                    <a:pt x="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36"/>
          <p:cNvSpPr/>
          <p:nvPr/>
        </p:nvSpPr>
        <p:spPr>
          <a:xfrm>
            <a:off x="4370170" y="4108523"/>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36"/>
          <p:cNvGrpSpPr/>
          <p:nvPr/>
        </p:nvGrpSpPr>
        <p:grpSpPr>
          <a:xfrm>
            <a:off x="7404497" y="358881"/>
            <a:ext cx="1515716" cy="647424"/>
            <a:chOff x="7196350" y="472088"/>
            <a:chExt cx="1420673" cy="606827"/>
          </a:xfrm>
        </p:grpSpPr>
        <p:sp>
          <p:nvSpPr>
            <p:cNvPr id="457" name="Google Shape;457;p36"/>
            <p:cNvSpPr/>
            <p:nvPr/>
          </p:nvSpPr>
          <p:spPr>
            <a:xfrm>
              <a:off x="7196350" y="514242"/>
              <a:ext cx="488783" cy="314075"/>
            </a:xfrm>
            <a:custGeom>
              <a:avLst/>
              <a:gdLst/>
              <a:ahLst/>
              <a:cxnLst/>
              <a:rect l="l" t="t" r="r" b="b"/>
              <a:pathLst>
                <a:path w="8824" h="5670" extrusionOk="0">
                  <a:moveTo>
                    <a:pt x="6553" y="0"/>
                  </a:moveTo>
                  <a:cubicBezTo>
                    <a:pt x="6479" y="0"/>
                    <a:pt x="6406" y="5"/>
                    <a:pt x="6335" y="14"/>
                  </a:cubicBezTo>
                  <a:cubicBezTo>
                    <a:pt x="5787" y="85"/>
                    <a:pt x="5299" y="347"/>
                    <a:pt x="4834" y="597"/>
                  </a:cubicBezTo>
                  <a:cubicBezTo>
                    <a:pt x="4704" y="669"/>
                    <a:pt x="4573" y="728"/>
                    <a:pt x="4442" y="800"/>
                  </a:cubicBezTo>
                  <a:cubicBezTo>
                    <a:pt x="3474" y="1279"/>
                    <a:pt x="2390" y="1532"/>
                    <a:pt x="1304" y="1532"/>
                  </a:cubicBezTo>
                  <a:cubicBezTo>
                    <a:pt x="960" y="1532"/>
                    <a:pt x="615" y="1506"/>
                    <a:pt x="274" y="1455"/>
                  </a:cubicBezTo>
                  <a:cubicBezTo>
                    <a:pt x="265" y="1453"/>
                    <a:pt x="255" y="1453"/>
                    <a:pt x="246" y="1453"/>
                  </a:cubicBezTo>
                  <a:cubicBezTo>
                    <a:pt x="160" y="1453"/>
                    <a:pt x="79" y="1500"/>
                    <a:pt x="36" y="1586"/>
                  </a:cubicBezTo>
                  <a:cubicBezTo>
                    <a:pt x="1" y="1669"/>
                    <a:pt x="12" y="1776"/>
                    <a:pt x="84" y="1836"/>
                  </a:cubicBezTo>
                  <a:cubicBezTo>
                    <a:pt x="786" y="2514"/>
                    <a:pt x="1775" y="2883"/>
                    <a:pt x="2739" y="2883"/>
                  </a:cubicBezTo>
                  <a:lnTo>
                    <a:pt x="2322" y="3133"/>
                  </a:lnTo>
                  <a:cubicBezTo>
                    <a:pt x="2251" y="3181"/>
                    <a:pt x="2215" y="3264"/>
                    <a:pt x="2215" y="3348"/>
                  </a:cubicBezTo>
                  <a:cubicBezTo>
                    <a:pt x="2227" y="3443"/>
                    <a:pt x="2287" y="3514"/>
                    <a:pt x="2370" y="3538"/>
                  </a:cubicBezTo>
                  <a:cubicBezTo>
                    <a:pt x="2772" y="3683"/>
                    <a:pt x="3201" y="3752"/>
                    <a:pt x="3632" y="3752"/>
                  </a:cubicBezTo>
                  <a:cubicBezTo>
                    <a:pt x="3839" y="3752"/>
                    <a:pt x="4046" y="3736"/>
                    <a:pt x="4251" y="3705"/>
                  </a:cubicBezTo>
                  <a:cubicBezTo>
                    <a:pt x="4251" y="3883"/>
                    <a:pt x="4323" y="4062"/>
                    <a:pt x="4442" y="4205"/>
                  </a:cubicBezTo>
                  <a:cubicBezTo>
                    <a:pt x="4628" y="4428"/>
                    <a:pt x="4938" y="4557"/>
                    <a:pt x="5269" y="4557"/>
                  </a:cubicBezTo>
                  <a:cubicBezTo>
                    <a:pt x="5361" y="4557"/>
                    <a:pt x="5455" y="4547"/>
                    <a:pt x="5549" y="4526"/>
                  </a:cubicBezTo>
                  <a:cubicBezTo>
                    <a:pt x="5668" y="4503"/>
                    <a:pt x="5775" y="4455"/>
                    <a:pt x="5882" y="4407"/>
                  </a:cubicBezTo>
                  <a:lnTo>
                    <a:pt x="5882" y="4407"/>
                  </a:lnTo>
                  <a:cubicBezTo>
                    <a:pt x="5870" y="4669"/>
                    <a:pt x="5942" y="4943"/>
                    <a:pt x="6120" y="5157"/>
                  </a:cubicBezTo>
                  <a:cubicBezTo>
                    <a:pt x="6370" y="5479"/>
                    <a:pt x="6787" y="5669"/>
                    <a:pt x="7240" y="5669"/>
                  </a:cubicBezTo>
                  <a:cubicBezTo>
                    <a:pt x="7323" y="5669"/>
                    <a:pt x="7394" y="5657"/>
                    <a:pt x="7478" y="5646"/>
                  </a:cubicBezTo>
                  <a:cubicBezTo>
                    <a:pt x="7894" y="5586"/>
                    <a:pt x="8311" y="5372"/>
                    <a:pt x="8728" y="5015"/>
                  </a:cubicBezTo>
                  <a:cubicBezTo>
                    <a:pt x="8823" y="4943"/>
                    <a:pt x="8823" y="4800"/>
                    <a:pt x="8752" y="4705"/>
                  </a:cubicBezTo>
                  <a:cubicBezTo>
                    <a:pt x="8705" y="4658"/>
                    <a:pt x="8643" y="4626"/>
                    <a:pt x="8584" y="4626"/>
                  </a:cubicBezTo>
                  <a:cubicBezTo>
                    <a:pt x="8568" y="4626"/>
                    <a:pt x="8553" y="4628"/>
                    <a:pt x="8537" y="4634"/>
                  </a:cubicBezTo>
                  <a:lnTo>
                    <a:pt x="7942" y="1371"/>
                  </a:lnTo>
                  <a:cubicBezTo>
                    <a:pt x="8049" y="1347"/>
                    <a:pt x="8133" y="1240"/>
                    <a:pt x="8121" y="1121"/>
                  </a:cubicBezTo>
                  <a:cubicBezTo>
                    <a:pt x="8002" y="409"/>
                    <a:pt x="7258" y="0"/>
                    <a:pt x="6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8101208" y="676710"/>
              <a:ext cx="515815" cy="297347"/>
            </a:xfrm>
            <a:custGeom>
              <a:avLst/>
              <a:gdLst/>
              <a:ahLst/>
              <a:cxnLst/>
              <a:rect l="l" t="t" r="r" b="b"/>
              <a:pathLst>
                <a:path w="9312" h="5368" extrusionOk="0">
                  <a:moveTo>
                    <a:pt x="3477" y="1"/>
                  </a:moveTo>
                  <a:cubicBezTo>
                    <a:pt x="3087" y="1"/>
                    <a:pt x="2712" y="137"/>
                    <a:pt x="2466" y="450"/>
                  </a:cubicBezTo>
                  <a:cubicBezTo>
                    <a:pt x="2394" y="546"/>
                    <a:pt x="2418" y="688"/>
                    <a:pt x="2501" y="760"/>
                  </a:cubicBezTo>
                  <a:lnTo>
                    <a:pt x="394" y="3320"/>
                  </a:lnTo>
                  <a:cubicBezTo>
                    <a:pt x="354" y="3288"/>
                    <a:pt x="304" y="3267"/>
                    <a:pt x="254" y="3267"/>
                  </a:cubicBezTo>
                  <a:cubicBezTo>
                    <a:pt x="228" y="3267"/>
                    <a:pt x="203" y="3272"/>
                    <a:pt x="180" y="3284"/>
                  </a:cubicBezTo>
                  <a:cubicBezTo>
                    <a:pt x="60" y="3320"/>
                    <a:pt x="1" y="3451"/>
                    <a:pt x="49" y="3570"/>
                  </a:cubicBezTo>
                  <a:cubicBezTo>
                    <a:pt x="239" y="4070"/>
                    <a:pt x="501" y="4463"/>
                    <a:pt x="822" y="4713"/>
                  </a:cubicBezTo>
                  <a:cubicBezTo>
                    <a:pt x="1108" y="4935"/>
                    <a:pt x="1452" y="5051"/>
                    <a:pt x="1780" y="5051"/>
                  </a:cubicBezTo>
                  <a:cubicBezTo>
                    <a:pt x="1944" y="5051"/>
                    <a:pt x="2104" y="5022"/>
                    <a:pt x="2251" y="4963"/>
                  </a:cubicBezTo>
                  <a:cubicBezTo>
                    <a:pt x="2513" y="4856"/>
                    <a:pt x="2704" y="4653"/>
                    <a:pt x="2823" y="4415"/>
                  </a:cubicBezTo>
                  <a:cubicBezTo>
                    <a:pt x="2894" y="4510"/>
                    <a:pt x="2966" y="4594"/>
                    <a:pt x="3061" y="4677"/>
                  </a:cubicBezTo>
                  <a:cubicBezTo>
                    <a:pt x="3295" y="4887"/>
                    <a:pt x="3583" y="5002"/>
                    <a:pt x="3858" y="5002"/>
                  </a:cubicBezTo>
                  <a:cubicBezTo>
                    <a:pt x="3973" y="5002"/>
                    <a:pt x="4086" y="4981"/>
                    <a:pt x="4192" y="4939"/>
                  </a:cubicBezTo>
                  <a:cubicBezTo>
                    <a:pt x="4359" y="4868"/>
                    <a:pt x="4501" y="4749"/>
                    <a:pt x="4585" y="4594"/>
                  </a:cubicBezTo>
                  <a:cubicBezTo>
                    <a:pt x="5097" y="4987"/>
                    <a:pt x="5692" y="5260"/>
                    <a:pt x="6323" y="5368"/>
                  </a:cubicBezTo>
                  <a:lnTo>
                    <a:pt x="6359" y="5368"/>
                  </a:lnTo>
                  <a:cubicBezTo>
                    <a:pt x="6430" y="5368"/>
                    <a:pt x="6502" y="5332"/>
                    <a:pt x="6537" y="5272"/>
                  </a:cubicBezTo>
                  <a:cubicBezTo>
                    <a:pt x="6585" y="5201"/>
                    <a:pt x="6597" y="5106"/>
                    <a:pt x="6549" y="5034"/>
                  </a:cubicBezTo>
                  <a:lnTo>
                    <a:pt x="6311" y="4606"/>
                  </a:lnTo>
                  <a:lnTo>
                    <a:pt x="6311" y="4606"/>
                  </a:lnTo>
                  <a:cubicBezTo>
                    <a:pt x="6895" y="4930"/>
                    <a:pt x="7561" y="5105"/>
                    <a:pt x="8220" y="5105"/>
                  </a:cubicBezTo>
                  <a:cubicBezTo>
                    <a:pt x="8529" y="5105"/>
                    <a:pt x="8836" y="5066"/>
                    <a:pt x="9133" y="4987"/>
                  </a:cubicBezTo>
                  <a:cubicBezTo>
                    <a:pt x="9228" y="4963"/>
                    <a:pt x="9300" y="4879"/>
                    <a:pt x="9300" y="4784"/>
                  </a:cubicBezTo>
                  <a:cubicBezTo>
                    <a:pt x="9312" y="4689"/>
                    <a:pt x="9252" y="4594"/>
                    <a:pt x="9157" y="4558"/>
                  </a:cubicBezTo>
                  <a:cubicBezTo>
                    <a:pt x="7823" y="4058"/>
                    <a:pt x="6645" y="3141"/>
                    <a:pt x="5835" y="1962"/>
                  </a:cubicBezTo>
                  <a:cubicBezTo>
                    <a:pt x="5752" y="1843"/>
                    <a:pt x="5668" y="1712"/>
                    <a:pt x="5597" y="1593"/>
                  </a:cubicBezTo>
                  <a:cubicBezTo>
                    <a:pt x="5311" y="1141"/>
                    <a:pt x="5013" y="688"/>
                    <a:pt x="4561" y="355"/>
                  </a:cubicBezTo>
                  <a:cubicBezTo>
                    <a:pt x="4255" y="131"/>
                    <a:pt x="3859" y="1"/>
                    <a:pt x="3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7615792" y="472088"/>
              <a:ext cx="672797" cy="606825"/>
            </a:xfrm>
            <a:custGeom>
              <a:avLst/>
              <a:gdLst/>
              <a:ahLst/>
              <a:cxnLst/>
              <a:rect l="l" t="t" r="r" b="b"/>
              <a:pathLst>
                <a:path w="12146" h="10955" extrusionOk="0">
                  <a:moveTo>
                    <a:pt x="2662" y="1"/>
                  </a:moveTo>
                  <a:cubicBezTo>
                    <a:pt x="2470" y="1"/>
                    <a:pt x="2280" y="24"/>
                    <a:pt x="2096" y="72"/>
                  </a:cubicBezTo>
                  <a:cubicBezTo>
                    <a:pt x="906" y="394"/>
                    <a:pt x="251" y="1573"/>
                    <a:pt x="132" y="2608"/>
                  </a:cubicBezTo>
                  <a:cubicBezTo>
                    <a:pt x="1" y="3728"/>
                    <a:pt x="358" y="4835"/>
                    <a:pt x="715" y="5776"/>
                  </a:cubicBezTo>
                  <a:cubicBezTo>
                    <a:pt x="1287" y="7240"/>
                    <a:pt x="2049" y="8728"/>
                    <a:pt x="3120" y="10443"/>
                  </a:cubicBezTo>
                  <a:cubicBezTo>
                    <a:pt x="3287" y="10729"/>
                    <a:pt x="3501" y="10895"/>
                    <a:pt x="3739" y="10943"/>
                  </a:cubicBezTo>
                  <a:cubicBezTo>
                    <a:pt x="3787" y="10943"/>
                    <a:pt x="3835" y="10955"/>
                    <a:pt x="3882" y="10955"/>
                  </a:cubicBezTo>
                  <a:cubicBezTo>
                    <a:pt x="4251" y="10955"/>
                    <a:pt x="4597" y="10681"/>
                    <a:pt x="4942" y="10419"/>
                  </a:cubicBezTo>
                  <a:lnTo>
                    <a:pt x="7216" y="8716"/>
                  </a:lnTo>
                  <a:cubicBezTo>
                    <a:pt x="8716" y="7585"/>
                    <a:pt x="10419" y="6299"/>
                    <a:pt x="11395" y="4513"/>
                  </a:cubicBezTo>
                  <a:cubicBezTo>
                    <a:pt x="12098" y="3239"/>
                    <a:pt x="12145" y="1966"/>
                    <a:pt x="11538" y="1108"/>
                  </a:cubicBezTo>
                  <a:cubicBezTo>
                    <a:pt x="11099" y="496"/>
                    <a:pt x="10337" y="137"/>
                    <a:pt x="9521" y="137"/>
                  </a:cubicBezTo>
                  <a:cubicBezTo>
                    <a:pt x="9384" y="137"/>
                    <a:pt x="9247" y="147"/>
                    <a:pt x="9109" y="168"/>
                  </a:cubicBezTo>
                  <a:cubicBezTo>
                    <a:pt x="8097" y="311"/>
                    <a:pt x="7311" y="942"/>
                    <a:pt x="6835" y="1430"/>
                  </a:cubicBezTo>
                  <a:cubicBezTo>
                    <a:pt x="6383" y="1906"/>
                    <a:pt x="6014" y="2430"/>
                    <a:pt x="5680" y="2978"/>
                  </a:cubicBezTo>
                  <a:cubicBezTo>
                    <a:pt x="5561" y="2323"/>
                    <a:pt x="5299" y="1585"/>
                    <a:pt x="4763" y="977"/>
                  </a:cubicBezTo>
                  <a:cubicBezTo>
                    <a:pt x="4204" y="360"/>
                    <a:pt x="3417"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36"/>
            <p:cNvSpPr/>
            <p:nvPr/>
          </p:nvSpPr>
          <p:spPr>
            <a:xfrm>
              <a:off x="7738489" y="683136"/>
              <a:ext cx="77217" cy="98986"/>
            </a:xfrm>
            <a:custGeom>
              <a:avLst/>
              <a:gdLst/>
              <a:ahLst/>
              <a:cxnLst/>
              <a:rect l="l" t="t" r="r" b="b"/>
              <a:pathLst>
                <a:path w="1394" h="1787" extrusionOk="0">
                  <a:moveTo>
                    <a:pt x="227" y="1"/>
                  </a:moveTo>
                  <a:cubicBezTo>
                    <a:pt x="96" y="1"/>
                    <a:pt x="0" y="108"/>
                    <a:pt x="0" y="227"/>
                  </a:cubicBezTo>
                  <a:lnTo>
                    <a:pt x="12" y="1073"/>
                  </a:lnTo>
                  <a:cubicBezTo>
                    <a:pt x="12" y="1180"/>
                    <a:pt x="12" y="1323"/>
                    <a:pt x="72" y="1465"/>
                  </a:cubicBezTo>
                  <a:cubicBezTo>
                    <a:pt x="155" y="1656"/>
                    <a:pt x="322" y="1775"/>
                    <a:pt x="512" y="1787"/>
                  </a:cubicBezTo>
                  <a:lnTo>
                    <a:pt x="524" y="1787"/>
                  </a:lnTo>
                  <a:cubicBezTo>
                    <a:pt x="691" y="1787"/>
                    <a:pt x="917" y="1692"/>
                    <a:pt x="1060" y="1275"/>
                  </a:cubicBezTo>
                  <a:lnTo>
                    <a:pt x="1358" y="406"/>
                  </a:lnTo>
                  <a:cubicBezTo>
                    <a:pt x="1394" y="287"/>
                    <a:pt x="1334" y="168"/>
                    <a:pt x="1215" y="120"/>
                  </a:cubicBezTo>
                  <a:cubicBezTo>
                    <a:pt x="1192" y="113"/>
                    <a:pt x="1169" y="110"/>
                    <a:pt x="1146" y="110"/>
                  </a:cubicBezTo>
                  <a:cubicBezTo>
                    <a:pt x="1052" y="110"/>
                    <a:pt x="968" y="167"/>
                    <a:pt x="929" y="263"/>
                  </a:cubicBezTo>
                  <a:lnTo>
                    <a:pt x="632" y="1132"/>
                  </a:lnTo>
                  <a:cubicBezTo>
                    <a:pt x="572" y="1311"/>
                    <a:pt x="524" y="1334"/>
                    <a:pt x="524" y="1334"/>
                  </a:cubicBezTo>
                  <a:cubicBezTo>
                    <a:pt x="512" y="1334"/>
                    <a:pt x="501" y="1323"/>
                    <a:pt x="489" y="1287"/>
                  </a:cubicBezTo>
                  <a:cubicBezTo>
                    <a:pt x="465" y="1227"/>
                    <a:pt x="465" y="1144"/>
                    <a:pt x="465" y="1061"/>
                  </a:cubicBezTo>
                  <a:lnTo>
                    <a:pt x="453" y="227"/>
                  </a:lnTo>
                  <a:cubicBezTo>
                    <a:pt x="453" y="96"/>
                    <a:pt x="346"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7836758" y="713270"/>
              <a:ext cx="49521" cy="99208"/>
            </a:xfrm>
            <a:custGeom>
              <a:avLst/>
              <a:gdLst/>
              <a:ahLst/>
              <a:cxnLst/>
              <a:rect l="l" t="t" r="r" b="b"/>
              <a:pathLst>
                <a:path w="894" h="1791" extrusionOk="0">
                  <a:moveTo>
                    <a:pt x="638" y="1"/>
                  </a:moveTo>
                  <a:cubicBezTo>
                    <a:pt x="536" y="1"/>
                    <a:pt x="450" y="78"/>
                    <a:pt x="429" y="183"/>
                  </a:cubicBezTo>
                  <a:cubicBezTo>
                    <a:pt x="382" y="445"/>
                    <a:pt x="286" y="695"/>
                    <a:pt x="155" y="921"/>
                  </a:cubicBezTo>
                  <a:lnTo>
                    <a:pt x="143" y="933"/>
                  </a:lnTo>
                  <a:cubicBezTo>
                    <a:pt x="96" y="1017"/>
                    <a:pt x="36" y="1112"/>
                    <a:pt x="12" y="1231"/>
                  </a:cubicBezTo>
                  <a:cubicBezTo>
                    <a:pt x="1" y="1362"/>
                    <a:pt x="36" y="1505"/>
                    <a:pt x="131" y="1612"/>
                  </a:cubicBezTo>
                  <a:cubicBezTo>
                    <a:pt x="227" y="1719"/>
                    <a:pt x="358" y="1791"/>
                    <a:pt x="489" y="1791"/>
                  </a:cubicBezTo>
                  <a:cubicBezTo>
                    <a:pt x="620" y="1791"/>
                    <a:pt x="715" y="1695"/>
                    <a:pt x="715" y="1576"/>
                  </a:cubicBezTo>
                  <a:cubicBezTo>
                    <a:pt x="715" y="1457"/>
                    <a:pt x="620" y="1350"/>
                    <a:pt x="501" y="1350"/>
                  </a:cubicBezTo>
                  <a:cubicBezTo>
                    <a:pt x="501" y="1350"/>
                    <a:pt x="477" y="1338"/>
                    <a:pt x="465" y="1326"/>
                  </a:cubicBezTo>
                  <a:cubicBezTo>
                    <a:pt x="465" y="1314"/>
                    <a:pt x="453" y="1302"/>
                    <a:pt x="453" y="1291"/>
                  </a:cubicBezTo>
                  <a:cubicBezTo>
                    <a:pt x="465" y="1267"/>
                    <a:pt x="489" y="1219"/>
                    <a:pt x="512" y="1171"/>
                  </a:cubicBezTo>
                  <a:lnTo>
                    <a:pt x="536" y="1148"/>
                  </a:lnTo>
                  <a:cubicBezTo>
                    <a:pt x="703" y="886"/>
                    <a:pt x="810" y="576"/>
                    <a:pt x="870" y="255"/>
                  </a:cubicBezTo>
                  <a:cubicBezTo>
                    <a:pt x="893" y="136"/>
                    <a:pt x="810" y="28"/>
                    <a:pt x="679" y="5"/>
                  </a:cubicBezTo>
                  <a:cubicBezTo>
                    <a:pt x="665" y="2"/>
                    <a:pt x="652"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7782694" y="796083"/>
              <a:ext cx="143799" cy="78380"/>
            </a:xfrm>
            <a:custGeom>
              <a:avLst/>
              <a:gdLst/>
              <a:ahLst/>
              <a:cxnLst/>
              <a:rect l="l" t="t" r="r" b="b"/>
              <a:pathLst>
                <a:path w="2596" h="1415" extrusionOk="0">
                  <a:moveTo>
                    <a:pt x="343" y="1"/>
                  </a:moveTo>
                  <a:cubicBezTo>
                    <a:pt x="247" y="1"/>
                    <a:pt x="161" y="66"/>
                    <a:pt x="131" y="165"/>
                  </a:cubicBezTo>
                  <a:cubicBezTo>
                    <a:pt x="0" y="653"/>
                    <a:pt x="274" y="1177"/>
                    <a:pt x="738" y="1355"/>
                  </a:cubicBezTo>
                  <a:cubicBezTo>
                    <a:pt x="857" y="1391"/>
                    <a:pt x="977" y="1415"/>
                    <a:pt x="1107" y="1415"/>
                  </a:cubicBezTo>
                  <a:cubicBezTo>
                    <a:pt x="1334" y="1415"/>
                    <a:pt x="1584" y="1343"/>
                    <a:pt x="1810" y="1212"/>
                  </a:cubicBezTo>
                  <a:cubicBezTo>
                    <a:pt x="2096" y="1034"/>
                    <a:pt x="2322" y="772"/>
                    <a:pt x="2524" y="534"/>
                  </a:cubicBezTo>
                  <a:cubicBezTo>
                    <a:pt x="2596" y="438"/>
                    <a:pt x="2584" y="296"/>
                    <a:pt x="2489" y="212"/>
                  </a:cubicBezTo>
                  <a:cubicBezTo>
                    <a:pt x="2448" y="182"/>
                    <a:pt x="2398" y="166"/>
                    <a:pt x="2349" y="166"/>
                  </a:cubicBezTo>
                  <a:cubicBezTo>
                    <a:pt x="2284" y="166"/>
                    <a:pt x="2220" y="194"/>
                    <a:pt x="2179" y="248"/>
                  </a:cubicBezTo>
                  <a:cubicBezTo>
                    <a:pt x="2000" y="462"/>
                    <a:pt x="1810" y="689"/>
                    <a:pt x="1572" y="831"/>
                  </a:cubicBezTo>
                  <a:cubicBezTo>
                    <a:pt x="1417" y="921"/>
                    <a:pt x="1251" y="972"/>
                    <a:pt x="1096" y="972"/>
                  </a:cubicBezTo>
                  <a:cubicBezTo>
                    <a:pt x="1025" y="972"/>
                    <a:pt x="957" y="961"/>
                    <a:pt x="893" y="939"/>
                  </a:cubicBezTo>
                  <a:cubicBezTo>
                    <a:pt x="655" y="843"/>
                    <a:pt x="488" y="534"/>
                    <a:pt x="560" y="284"/>
                  </a:cubicBezTo>
                  <a:cubicBezTo>
                    <a:pt x="596" y="165"/>
                    <a:pt x="524" y="46"/>
                    <a:pt x="405" y="10"/>
                  </a:cubicBezTo>
                  <a:cubicBezTo>
                    <a:pt x="384" y="4"/>
                    <a:pt x="363"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7928435" y="709503"/>
              <a:ext cx="81150" cy="100316"/>
            </a:xfrm>
            <a:custGeom>
              <a:avLst/>
              <a:gdLst/>
              <a:ahLst/>
              <a:cxnLst/>
              <a:rect l="l" t="t" r="r" b="b"/>
              <a:pathLst>
                <a:path w="1465" h="1811" extrusionOk="0">
                  <a:moveTo>
                    <a:pt x="314" y="0"/>
                  </a:moveTo>
                  <a:cubicBezTo>
                    <a:pt x="203" y="0"/>
                    <a:pt x="107" y="91"/>
                    <a:pt x="96" y="204"/>
                  </a:cubicBezTo>
                  <a:lnTo>
                    <a:pt x="24" y="1049"/>
                  </a:lnTo>
                  <a:cubicBezTo>
                    <a:pt x="12" y="1156"/>
                    <a:pt x="0" y="1299"/>
                    <a:pt x="48" y="1442"/>
                  </a:cubicBezTo>
                  <a:cubicBezTo>
                    <a:pt x="108" y="1644"/>
                    <a:pt x="262" y="1787"/>
                    <a:pt x="441" y="1811"/>
                  </a:cubicBezTo>
                  <a:lnTo>
                    <a:pt x="501" y="1811"/>
                  </a:lnTo>
                  <a:cubicBezTo>
                    <a:pt x="667" y="1811"/>
                    <a:pt x="882" y="1716"/>
                    <a:pt x="1048" y="1347"/>
                  </a:cubicBezTo>
                  <a:lnTo>
                    <a:pt x="1417" y="513"/>
                  </a:lnTo>
                  <a:cubicBezTo>
                    <a:pt x="1465" y="406"/>
                    <a:pt x="1417" y="275"/>
                    <a:pt x="1310" y="216"/>
                  </a:cubicBezTo>
                  <a:cubicBezTo>
                    <a:pt x="1279" y="203"/>
                    <a:pt x="1248" y="197"/>
                    <a:pt x="1217" y="197"/>
                  </a:cubicBezTo>
                  <a:cubicBezTo>
                    <a:pt x="1129" y="197"/>
                    <a:pt x="1048" y="246"/>
                    <a:pt x="1013" y="335"/>
                  </a:cubicBezTo>
                  <a:lnTo>
                    <a:pt x="632" y="1168"/>
                  </a:lnTo>
                  <a:cubicBezTo>
                    <a:pt x="560" y="1335"/>
                    <a:pt x="501" y="1359"/>
                    <a:pt x="501" y="1370"/>
                  </a:cubicBezTo>
                  <a:cubicBezTo>
                    <a:pt x="501" y="1359"/>
                    <a:pt x="477" y="1347"/>
                    <a:pt x="477" y="1311"/>
                  </a:cubicBezTo>
                  <a:cubicBezTo>
                    <a:pt x="453" y="1251"/>
                    <a:pt x="465" y="1168"/>
                    <a:pt x="465" y="1085"/>
                  </a:cubicBezTo>
                  <a:lnTo>
                    <a:pt x="536" y="239"/>
                  </a:lnTo>
                  <a:cubicBezTo>
                    <a:pt x="548" y="120"/>
                    <a:pt x="453" y="13"/>
                    <a:pt x="334" y="1"/>
                  </a:cubicBezTo>
                  <a:cubicBezTo>
                    <a:pt x="327" y="1"/>
                    <a:pt x="320" y="0"/>
                    <a:pt x="3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7758265" y="613008"/>
              <a:ext cx="519748" cy="465906"/>
            </a:xfrm>
            <a:custGeom>
              <a:avLst/>
              <a:gdLst/>
              <a:ahLst/>
              <a:cxnLst/>
              <a:rect l="l" t="t" r="r" b="b"/>
              <a:pathLst>
                <a:path w="9383" h="8411" extrusionOk="0">
                  <a:moveTo>
                    <a:pt x="9152" y="0"/>
                  </a:moveTo>
                  <a:cubicBezTo>
                    <a:pt x="9088" y="0"/>
                    <a:pt x="9027" y="27"/>
                    <a:pt x="8978" y="76"/>
                  </a:cubicBezTo>
                  <a:cubicBezTo>
                    <a:pt x="7156" y="2243"/>
                    <a:pt x="3584" y="5982"/>
                    <a:pt x="179" y="6732"/>
                  </a:cubicBezTo>
                  <a:cubicBezTo>
                    <a:pt x="120" y="6756"/>
                    <a:pt x="60" y="6803"/>
                    <a:pt x="24" y="6863"/>
                  </a:cubicBezTo>
                  <a:cubicBezTo>
                    <a:pt x="1" y="6934"/>
                    <a:pt x="1" y="7006"/>
                    <a:pt x="36" y="7065"/>
                  </a:cubicBezTo>
                  <a:cubicBezTo>
                    <a:pt x="227" y="7375"/>
                    <a:pt x="382" y="7649"/>
                    <a:pt x="548" y="7899"/>
                  </a:cubicBezTo>
                  <a:cubicBezTo>
                    <a:pt x="715" y="8185"/>
                    <a:pt x="929" y="8351"/>
                    <a:pt x="1167" y="8399"/>
                  </a:cubicBezTo>
                  <a:cubicBezTo>
                    <a:pt x="1215" y="8399"/>
                    <a:pt x="1263" y="8411"/>
                    <a:pt x="1310" y="8411"/>
                  </a:cubicBezTo>
                  <a:cubicBezTo>
                    <a:pt x="1679" y="8411"/>
                    <a:pt x="2025" y="8137"/>
                    <a:pt x="2370" y="7875"/>
                  </a:cubicBezTo>
                  <a:lnTo>
                    <a:pt x="4644" y="6172"/>
                  </a:lnTo>
                  <a:cubicBezTo>
                    <a:pt x="6144" y="5041"/>
                    <a:pt x="7847" y="3755"/>
                    <a:pt x="8823" y="1969"/>
                  </a:cubicBezTo>
                  <a:cubicBezTo>
                    <a:pt x="9038" y="1565"/>
                    <a:pt x="9311" y="946"/>
                    <a:pt x="9371" y="243"/>
                  </a:cubicBezTo>
                  <a:cubicBezTo>
                    <a:pt x="9383" y="136"/>
                    <a:pt x="9323" y="53"/>
                    <a:pt x="9240" y="17"/>
                  </a:cubicBezTo>
                  <a:cubicBezTo>
                    <a:pt x="9210" y="6"/>
                    <a:pt x="9181" y="0"/>
                    <a:pt x="9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6"/>
          <p:cNvSpPr/>
          <p:nvPr/>
        </p:nvSpPr>
        <p:spPr>
          <a:xfrm flipH="1">
            <a:off x="7175554" y="229613"/>
            <a:ext cx="228943" cy="319479"/>
          </a:xfrm>
          <a:custGeom>
            <a:avLst/>
            <a:gdLst/>
            <a:ahLst/>
            <a:cxnLst/>
            <a:rect l="l" t="t" r="r" b="b"/>
            <a:pathLst>
              <a:path w="6204" h="5626" extrusionOk="0">
                <a:moveTo>
                  <a:pt x="1832" y="0"/>
                </a:moveTo>
                <a:cubicBezTo>
                  <a:pt x="1488" y="0"/>
                  <a:pt x="1108" y="176"/>
                  <a:pt x="703" y="529"/>
                </a:cubicBezTo>
                <a:cubicBezTo>
                  <a:pt x="274" y="910"/>
                  <a:pt x="48" y="1375"/>
                  <a:pt x="36" y="1934"/>
                </a:cubicBezTo>
                <a:cubicBezTo>
                  <a:pt x="0" y="3613"/>
                  <a:pt x="1965" y="5482"/>
                  <a:pt x="2048" y="5554"/>
                </a:cubicBezTo>
                <a:cubicBezTo>
                  <a:pt x="2084" y="5601"/>
                  <a:pt x="2143" y="5625"/>
                  <a:pt x="2203" y="5625"/>
                </a:cubicBezTo>
                <a:cubicBezTo>
                  <a:pt x="2215" y="5625"/>
                  <a:pt x="2227" y="5613"/>
                  <a:pt x="2250" y="5613"/>
                </a:cubicBezTo>
                <a:cubicBezTo>
                  <a:pt x="2369" y="5589"/>
                  <a:pt x="5096" y="4982"/>
                  <a:pt x="5906" y="3518"/>
                </a:cubicBezTo>
                <a:cubicBezTo>
                  <a:pt x="6168" y="3053"/>
                  <a:pt x="6203" y="2541"/>
                  <a:pt x="6013" y="2018"/>
                </a:cubicBezTo>
                <a:cubicBezTo>
                  <a:pt x="5787" y="1387"/>
                  <a:pt x="5453" y="1029"/>
                  <a:pt x="5001" y="958"/>
                </a:cubicBezTo>
                <a:cubicBezTo>
                  <a:pt x="4939" y="947"/>
                  <a:pt x="4876" y="942"/>
                  <a:pt x="4814" y="942"/>
                </a:cubicBezTo>
                <a:cubicBezTo>
                  <a:pt x="4196" y="942"/>
                  <a:pt x="3584" y="1446"/>
                  <a:pt x="3227" y="1803"/>
                </a:cubicBezTo>
                <a:cubicBezTo>
                  <a:pt x="3108" y="1232"/>
                  <a:pt x="2822" y="327"/>
                  <a:pt x="2179" y="65"/>
                </a:cubicBezTo>
                <a:cubicBezTo>
                  <a:pt x="2068" y="22"/>
                  <a:pt x="1952"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txBox="1"/>
          <p:nvPr/>
        </p:nvSpPr>
        <p:spPr>
          <a:xfrm>
            <a:off x="2111680" y="495119"/>
            <a:ext cx="4792494" cy="651536"/>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vi-VN" sz="3600" b="1" dirty="0">
                <a:solidFill>
                  <a:srgbClr val="FF0000"/>
                </a:solidFill>
                <a:latin typeface="Times New Roman" panose="02020603050405020304" pitchFamily="18" charset="0"/>
                <a:ea typeface="Alata"/>
                <a:cs typeface="Times New Roman" panose="02020603050405020304" pitchFamily="18" charset="0"/>
                <a:sym typeface="Alata"/>
              </a:rPr>
              <a:t>NỘI DUNG CHỦ ĐỀ</a:t>
            </a:r>
            <a:endParaRPr sz="3600" b="1" dirty="0">
              <a:solidFill>
                <a:srgbClr val="FF0000"/>
              </a:solidFill>
              <a:latin typeface="Times New Roman" panose="02020603050405020304" pitchFamily="18" charset="0"/>
              <a:ea typeface="Alata"/>
              <a:cs typeface="Times New Roman" panose="02020603050405020304" pitchFamily="18" charset="0"/>
              <a:sym typeface="Alata"/>
            </a:endParaRPr>
          </a:p>
        </p:txBody>
      </p:sp>
      <p:sp>
        <p:nvSpPr>
          <p:cNvPr id="22" name="Google Shape;445;p36">
            <a:extLst>
              <a:ext uri="{FF2B5EF4-FFF2-40B4-BE49-F238E27FC236}">
                <a16:creationId xmlns:a16="http://schemas.microsoft.com/office/drawing/2014/main" id="{B96E4E66-2FEB-884E-B637-74A5F79EC7E4}"/>
              </a:ext>
            </a:extLst>
          </p:cNvPr>
          <p:cNvSpPr txBox="1">
            <a:spLocks/>
          </p:cNvSpPr>
          <p:nvPr/>
        </p:nvSpPr>
        <p:spPr>
          <a:xfrm>
            <a:off x="2718796" y="3110164"/>
            <a:ext cx="5779648" cy="5284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1pPr>
            <a:lvl2pPr marR="0" lvl="1"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2pPr>
            <a:lvl3pPr marR="0" lvl="2"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3pPr>
            <a:lvl4pPr marR="0" lvl="3"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4pPr>
            <a:lvl5pPr marR="0" lvl="4"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5pPr>
            <a:lvl6pPr marR="0" lvl="5"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6pPr>
            <a:lvl7pPr marR="0" lvl="6"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7pPr>
            <a:lvl8pPr marR="0" lvl="7"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8pPr>
            <a:lvl9pPr marR="0" lvl="8" algn="l" rtl="0">
              <a:lnSpc>
                <a:spcPct val="100000"/>
              </a:lnSpc>
              <a:spcBef>
                <a:spcPts val="0"/>
              </a:spcBef>
              <a:spcAft>
                <a:spcPts val="0"/>
              </a:spcAft>
              <a:buClr>
                <a:schemeClr val="dk1"/>
              </a:buClr>
              <a:buSzPts val="3600"/>
              <a:buFont typeface="Clicker Script"/>
              <a:buNone/>
              <a:defRPr sz="3600" b="1" i="0" u="none" strike="noStrike" cap="none">
                <a:solidFill>
                  <a:schemeClr val="dk1"/>
                </a:solidFill>
                <a:latin typeface="Clicker Script"/>
                <a:ea typeface="Clicker Script"/>
                <a:cs typeface="Clicker Script"/>
                <a:sym typeface="Clicker Script"/>
              </a:defRPr>
            </a:lvl9pPr>
          </a:lstStyle>
          <a:p>
            <a:r>
              <a:rPr lang="vi-VN" sz="2800" dirty="0">
                <a:solidFill>
                  <a:srgbClr val="0070C0"/>
                </a:solidFill>
                <a:latin typeface="Times New Roman" panose="02020603050405020304" pitchFamily="18" charset="0"/>
                <a:cs typeface="Times New Roman" panose="02020603050405020304" pitchFamily="18" charset="0"/>
              </a:rPr>
              <a:t>2. MỘT SỐ TÍNH CÁCH NỔI BẬT CỦA CON NGƯỜI Ở TP.HCM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p:cTn id="7" dur="1000" fill="hold"/>
                                        <p:tgtEl>
                                          <p:spTgt spid="466"/>
                                        </p:tgtEl>
                                        <p:attrNameLst>
                                          <p:attrName>ppt_w</p:attrName>
                                        </p:attrNameLst>
                                      </p:cBhvr>
                                      <p:tavLst>
                                        <p:tav tm="0">
                                          <p:val>
                                            <p:fltVal val="0"/>
                                          </p:val>
                                        </p:tav>
                                        <p:tav tm="100000">
                                          <p:val>
                                            <p:strVal val="#ppt_w"/>
                                          </p:val>
                                        </p:tav>
                                      </p:tavLst>
                                    </p:anim>
                                    <p:anim calcmode="lin" valueType="num">
                                      <p:cBhvr>
                                        <p:cTn id="8" dur="1000" fill="hold"/>
                                        <p:tgtEl>
                                          <p:spTgt spid="466"/>
                                        </p:tgtEl>
                                        <p:attrNameLst>
                                          <p:attrName>ppt_h</p:attrName>
                                        </p:attrNameLst>
                                      </p:cBhvr>
                                      <p:tavLst>
                                        <p:tav tm="0">
                                          <p:val>
                                            <p:fltVal val="0"/>
                                          </p:val>
                                        </p:tav>
                                        <p:tav tm="100000">
                                          <p:val>
                                            <p:strVal val="#ppt_h"/>
                                          </p:val>
                                        </p:tav>
                                      </p:tavLst>
                                    </p:anim>
                                    <p:anim calcmode="lin" valueType="num">
                                      <p:cBhvr>
                                        <p:cTn id="9" dur="1000" fill="hold"/>
                                        <p:tgtEl>
                                          <p:spTgt spid="466"/>
                                        </p:tgtEl>
                                        <p:attrNameLst>
                                          <p:attrName>style.rotation</p:attrName>
                                        </p:attrNameLst>
                                      </p:cBhvr>
                                      <p:tavLst>
                                        <p:tav tm="0">
                                          <p:val>
                                            <p:fltVal val="90"/>
                                          </p:val>
                                        </p:tav>
                                        <p:tav tm="100000">
                                          <p:val>
                                            <p:fltVal val="0"/>
                                          </p:val>
                                        </p:tav>
                                      </p:tavLst>
                                    </p:anim>
                                    <p:animEffect transition="in" filter="fade">
                                      <p:cBhvr>
                                        <p:cTn id="10" dur="1000"/>
                                        <p:tgtEl>
                                          <p:spTgt spid="46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45"/>
                                        </p:tgtEl>
                                        <p:attrNameLst>
                                          <p:attrName>style.visibility</p:attrName>
                                        </p:attrNameLst>
                                      </p:cBhvr>
                                      <p:to>
                                        <p:strVal val="visible"/>
                                      </p:to>
                                    </p:set>
                                    <p:anim calcmode="lin" valueType="num">
                                      <p:cBhvr additive="base">
                                        <p:cTn id="15" dur="500" fill="hold"/>
                                        <p:tgtEl>
                                          <p:spTgt spid="445"/>
                                        </p:tgtEl>
                                        <p:attrNameLst>
                                          <p:attrName>ppt_x</p:attrName>
                                        </p:attrNameLst>
                                      </p:cBhvr>
                                      <p:tavLst>
                                        <p:tav tm="0">
                                          <p:val>
                                            <p:strVal val="#ppt_x"/>
                                          </p:val>
                                        </p:tav>
                                        <p:tav tm="100000">
                                          <p:val>
                                            <p:strVal val="#ppt_x"/>
                                          </p:val>
                                        </p:tav>
                                      </p:tavLst>
                                    </p:anim>
                                    <p:anim calcmode="lin" valueType="num">
                                      <p:cBhvr additive="base">
                                        <p:cTn id="16" dur="500" fill="hold"/>
                                        <p:tgtEl>
                                          <p:spTgt spid="44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0.70"/>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66"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
          <p:cNvSpPr txBox="1">
            <a:spLocks noGrp="1"/>
          </p:cNvSpPr>
          <p:nvPr>
            <p:ph type="title"/>
          </p:nvPr>
        </p:nvSpPr>
        <p:spPr>
          <a:xfrm>
            <a:off x="713174" y="465000"/>
            <a:ext cx="6904797" cy="528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0000"/>
                </a:solidFill>
                <a:latin typeface="Times New Roman" panose="02020603050405020304" pitchFamily="18" charset="0"/>
                <a:cs typeface="Times New Roman" panose="02020603050405020304" pitchFamily="18" charset="0"/>
              </a:rPr>
              <a:t>I. CÁC YẾU TỐ HÌNH THÀNH NÊN TÍNH CÁCH CON NGƯỜI </a:t>
            </a:r>
            <a:r>
              <a:rPr lang="en" sz="2800" dirty="0" err="1">
                <a:solidFill>
                  <a:srgbClr val="FF0000"/>
                </a:solidFill>
                <a:latin typeface="Times New Roman" panose="02020603050405020304" pitchFamily="18" charset="0"/>
                <a:cs typeface="Times New Roman" panose="02020603050405020304" pitchFamily="18" charset="0"/>
              </a:rPr>
              <a:t>Ở</a:t>
            </a:r>
            <a:r>
              <a:rPr lang="en" sz="2800" dirty="0">
                <a:solidFill>
                  <a:srgbClr val="FF0000"/>
                </a:solidFill>
                <a:latin typeface="Times New Roman" panose="02020603050405020304" pitchFamily="18" charset="0"/>
                <a:cs typeface="Times New Roman" panose="02020603050405020304" pitchFamily="18" charset="0"/>
              </a:rPr>
              <a:t> TP.HCM</a:t>
            </a:r>
            <a:endParaRPr sz="2800" dirty="0">
              <a:solidFill>
                <a:srgbClr val="FF0000"/>
              </a:solidFill>
              <a:latin typeface="Times New Roman" panose="02020603050405020304" pitchFamily="18" charset="0"/>
              <a:cs typeface="Times New Roman" panose="02020603050405020304" pitchFamily="18" charset="0"/>
            </a:endParaRPr>
          </a:p>
        </p:txBody>
      </p:sp>
      <p:grpSp>
        <p:nvGrpSpPr>
          <p:cNvPr id="448" name="Google Shape;448;p36"/>
          <p:cNvGrpSpPr/>
          <p:nvPr/>
        </p:nvGrpSpPr>
        <p:grpSpPr>
          <a:xfrm>
            <a:off x="325222" y="4051064"/>
            <a:ext cx="785239" cy="1601564"/>
            <a:chOff x="8138476" y="356550"/>
            <a:chExt cx="584734" cy="1192616"/>
          </a:xfrm>
        </p:grpSpPr>
        <p:sp>
          <p:nvSpPr>
            <p:cNvPr id="449" name="Google Shape;449;p36"/>
            <p:cNvSpPr/>
            <p:nvPr/>
          </p:nvSpPr>
          <p:spPr>
            <a:xfrm>
              <a:off x="8291317" y="801913"/>
              <a:ext cx="368108" cy="747253"/>
            </a:xfrm>
            <a:custGeom>
              <a:avLst/>
              <a:gdLst/>
              <a:ahLst/>
              <a:cxnLst/>
              <a:rect l="l" t="t" r="r" b="b"/>
              <a:pathLst>
                <a:path w="9205" h="18686" extrusionOk="0">
                  <a:moveTo>
                    <a:pt x="3574" y="1"/>
                  </a:moveTo>
                  <a:cubicBezTo>
                    <a:pt x="3562" y="1"/>
                    <a:pt x="3549" y="2"/>
                    <a:pt x="3537" y="5"/>
                  </a:cubicBezTo>
                  <a:cubicBezTo>
                    <a:pt x="1965" y="195"/>
                    <a:pt x="596" y="1564"/>
                    <a:pt x="274" y="3243"/>
                  </a:cubicBezTo>
                  <a:cubicBezTo>
                    <a:pt x="1" y="4755"/>
                    <a:pt x="513" y="6422"/>
                    <a:pt x="1644" y="7720"/>
                  </a:cubicBezTo>
                  <a:cubicBezTo>
                    <a:pt x="2418" y="8613"/>
                    <a:pt x="3418" y="9268"/>
                    <a:pt x="4454" y="9923"/>
                  </a:cubicBezTo>
                  <a:lnTo>
                    <a:pt x="4632" y="10030"/>
                  </a:lnTo>
                  <a:cubicBezTo>
                    <a:pt x="5549" y="10601"/>
                    <a:pt x="6490" y="11197"/>
                    <a:pt x="7252" y="11959"/>
                  </a:cubicBezTo>
                  <a:cubicBezTo>
                    <a:pt x="8144" y="12851"/>
                    <a:pt x="8656" y="13899"/>
                    <a:pt x="8704" y="14899"/>
                  </a:cubicBezTo>
                  <a:cubicBezTo>
                    <a:pt x="8752" y="15971"/>
                    <a:pt x="8216" y="17078"/>
                    <a:pt x="7335" y="17721"/>
                  </a:cubicBezTo>
                  <a:cubicBezTo>
                    <a:pt x="6861" y="18063"/>
                    <a:pt x="6317" y="18244"/>
                    <a:pt x="5801" y="18244"/>
                  </a:cubicBezTo>
                  <a:cubicBezTo>
                    <a:pt x="5616" y="18244"/>
                    <a:pt x="5436" y="18221"/>
                    <a:pt x="5263" y="18174"/>
                  </a:cubicBezTo>
                  <a:cubicBezTo>
                    <a:pt x="4513" y="17971"/>
                    <a:pt x="3906" y="17257"/>
                    <a:pt x="3834" y="16483"/>
                  </a:cubicBezTo>
                  <a:cubicBezTo>
                    <a:pt x="3763" y="15697"/>
                    <a:pt x="4215" y="14887"/>
                    <a:pt x="4918" y="14542"/>
                  </a:cubicBezTo>
                  <a:cubicBezTo>
                    <a:pt x="5155" y="14424"/>
                    <a:pt x="5406" y="14363"/>
                    <a:pt x="5648" y="14363"/>
                  </a:cubicBezTo>
                  <a:cubicBezTo>
                    <a:pt x="5844" y="14363"/>
                    <a:pt x="6033" y="14403"/>
                    <a:pt x="6204" y="14483"/>
                  </a:cubicBezTo>
                  <a:cubicBezTo>
                    <a:pt x="6597" y="14661"/>
                    <a:pt x="6847" y="15090"/>
                    <a:pt x="6799" y="15483"/>
                  </a:cubicBezTo>
                  <a:cubicBezTo>
                    <a:pt x="6763" y="15673"/>
                    <a:pt x="6644" y="15864"/>
                    <a:pt x="6466" y="15983"/>
                  </a:cubicBezTo>
                  <a:cubicBezTo>
                    <a:pt x="6343" y="16062"/>
                    <a:pt x="6214" y="16108"/>
                    <a:pt x="6092" y="16108"/>
                  </a:cubicBezTo>
                  <a:cubicBezTo>
                    <a:pt x="6049" y="16108"/>
                    <a:pt x="6006" y="16102"/>
                    <a:pt x="5966" y="16090"/>
                  </a:cubicBezTo>
                  <a:cubicBezTo>
                    <a:pt x="5950" y="16087"/>
                    <a:pt x="5935" y="16085"/>
                    <a:pt x="5920" y="16085"/>
                  </a:cubicBezTo>
                  <a:cubicBezTo>
                    <a:pt x="5817" y="16085"/>
                    <a:pt x="5723" y="16153"/>
                    <a:pt x="5692" y="16257"/>
                  </a:cubicBezTo>
                  <a:cubicBezTo>
                    <a:pt x="5668" y="16376"/>
                    <a:pt x="5739" y="16495"/>
                    <a:pt x="5858" y="16530"/>
                  </a:cubicBezTo>
                  <a:cubicBezTo>
                    <a:pt x="5932" y="16549"/>
                    <a:pt x="6007" y="16558"/>
                    <a:pt x="6081" y="16558"/>
                  </a:cubicBezTo>
                  <a:cubicBezTo>
                    <a:pt x="6296" y="16558"/>
                    <a:pt x="6510" y="16484"/>
                    <a:pt x="6704" y="16352"/>
                  </a:cubicBezTo>
                  <a:cubicBezTo>
                    <a:pt x="6990" y="16161"/>
                    <a:pt x="7192" y="15864"/>
                    <a:pt x="7240" y="15542"/>
                  </a:cubicBezTo>
                  <a:cubicBezTo>
                    <a:pt x="7323" y="14959"/>
                    <a:pt x="6966" y="14340"/>
                    <a:pt x="6394" y="14078"/>
                  </a:cubicBezTo>
                  <a:cubicBezTo>
                    <a:pt x="6165" y="13968"/>
                    <a:pt x="5910" y="13914"/>
                    <a:pt x="5647" y="13914"/>
                  </a:cubicBezTo>
                  <a:cubicBezTo>
                    <a:pt x="5338" y="13914"/>
                    <a:pt x="5018" y="13989"/>
                    <a:pt x="4715" y="14137"/>
                  </a:cubicBezTo>
                  <a:cubicBezTo>
                    <a:pt x="3846" y="14566"/>
                    <a:pt x="3299" y="15554"/>
                    <a:pt x="3394" y="16519"/>
                  </a:cubicBezTo>
                  <a:cubicBezTo>
                    <a:pt x="3489" y="17495"/>
                    <a:pt x="4204" y="18352"/>
                    <a:pt x="5156" y="18602"/>
                  </a:cubicBezTo>
                  <a:cubicBezTo>
                    <a:pt x="5358" y="18662"/>
                    <a:pt x="5573" y="18686"/>
                    <a:pt x="5787" y="18686"/>
                  </a:cubicBezTo>
                  <a:cubicBezTo>
                    <a:pt x="6406" y="18686"/>
                    <a:pt x="7049" y="18483"/>
                    <a:pt x="7597" y="18078"/>
                  </a:cubicBezTo>
                  <a:cubicBezTo>
                    <a:pt x="8597" y="17364"/>
                    <a:pt x="9204" y="16102"/>
                    <a:pt x="9157" y="14876"/>
                  </a:cubicBezTo>
                  <a:cubicBezTo>
                    <a:pt x="9097" y="13768"/>
                    <a:pt x="8537" y="12613"/>
                    <a:pt x="7573" y="11649"/>
                  </a:cubicBezTo>
                  <a:cubicBezTo>
                    <a:pt x="6775" y="10851"/>
                    <a:pt x="5811" y="10244"/>
                    <a:pt x="4870" y="9661"/>
                  </a:cubicBezTo>
                  <a:lnTo>
                    <a:pt x="4692" y="9542"/>
                  </a:lnTo>
                  <a:cubicBezTo>
                    <a:pt x="3680" y="8911"/>
                    <a:pt x="2715" y="8268"/>
                    <a:pt x="1977" y="7422"/>
                  </a:cubicBezTo>
                  <a:cubicBezTo>
                    <a:pt x="929" y="6232"/>
                    <a:pt x="465" y="4696"/>
                    <a:pt x="715" y="3326"/>
                  </a:cubicBezTo>
                  <a:cubicBezTo>
                    <a:pt x="1001" y="1826"/>
                    <a:pt x="2203" y="612"/>
                    <a:pt x="3596" y="445"/>
                  </a:cubicBezTo>
                  <a:cubicBezTo>
                    <a:pt x="3715" y="433"/>
                    <a:pt x="3799" y="314"/>
                    <a:pt x="3787" y="195"/>
                  </a:cubicBezTo>
                  <a:cubicBezTo>
                    <a:pt x="3776" y="89"/>
                    <a:pt x="3679" y="1"/>
                    <a:pt x="35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8377015" y="815429"/>
              <a:ext cx="183834" cy="134766"/>
            </a:xfrm>
            <a:custGeom>
              <a:avLst/>
              <a:gdLst/>
              <a:ahLst/>
              <a:cxnLst/>
              <a:rect l="l" t="t" r="r" b="b"/>
              <a:pathLst>
                <a:path w="4597" h="3370" extrusionOk="0">
                  <a:moveTo>
                    <a:pt x="2084" y="0"/>
                  </a:moveTo>
                  <a:cubicBezTo>
                    <a:pt x="2061" y="36"/>
                    <a:pt x="2037" y="83"/>
                    <a:pt x="2025" y="131"/>
                  </a:cubicBezTo>
                  <a:lnTo>
                    <a:pt x="1334" y="131"/>
                  </a:lnTo>
                  <a:lnTo>
                    <a:pt x="1120" y="60"/>
                  </a:lnTo>
                  <a:cubicBezTo>
                    <a:pt x="1037" y="298"/>
                    <a:pt x="858" y="560"/>
                    <a:pt x="679" y="810"/>
                  </a:cubicBezTo>
                  <a:cubicBezTo>
                    <a:pt x="489" y="1083"/>
                    <a:pt x="286" y="1369"/>
                    <a:pt x="179" y="1667"/>
                  </a:cubicBezTo>
                  <a:cubicBezTo>
                    <a:pt x="108" y="1905"/>
                    <a:pt x="1" y="2191"/>
                    <a:pt x="36" y="2500"/>
                  </a:cubicBezTo>
                  <a:cubicBezTo>
                    <a:pt x="84" y="2834"/>
                    <a:pt x="322" y="3179"/>
                    <a:pt x="703" y="3215"/>
                  </a:cubicBezTo>
                  <a:cubicBezTo>
                    <a:pt x="723" y="3217"/>
                    <a:pt x="742" y="3217"/>
                    <a:pt x="762" y="3217"/>
                  </a:cubicBezTo>
                  <a:cubicBezTo>
                    <a:pt x="994" y="3217"/>
                    <a:pt x="1228" y="3090"/>
                    <a:pt x="1382" y="2881"/>
                  </a:cubicBezTo>
                  <a:cubicBezTo>
                    <a:pt x="1394" y="2869"/>
                    <a:pt x="1406" y="2846"/>
                    <a:pt x="1418" y="2834"/>
                  </a:cubicBezTo>
                  <a:cubicBezTo>
                    <a:pt x="1453" y="2905"/>
                    <a:pt x="1501" y="2988"/>
                    <a:pt x="1560" y="3048"/>
                  </a:cubicBezTo>
                  <a:cubicBezTo>
                    <a:pt x="1739" y="3262"/>
                    <a:pt x="1989" y="3369"/>
                    <a:pt x="2215" y="3369"/>
                  </a:cubicBezTo>
                  <a:cubicBezTo>
                    <a:pt x="2311" y="3369"/>
                    <a:pt x="2406" y="3346"/>
                    <a:pt x="2501" y="3310"/>
                  </a:cubicBezTo>
                  <a:cubicBezTo>
                    <a:pt x="2727" y="3203"/>
                    <a:pt x="2882" y="2977"/>
                    <a:pt x="2930" y="2691"/>
                  </a:cubicBezTo>
                  <a:cubicBezTo>
                    <a:pt x="2930" y="2667"/>
                    <a:pt x="2930" y="2643"/>
                    <a:pt x="2942" y="2619"/>
                  </a:cubicBezTo>
                  <a:cubicBezTo>
                    <a:pt x="3084" y="2715"/>
                    <a:pt x="3239" y="2798"/>
                    <a:pt x="3418" y="2834"/>
                  </a:cubicBezTo>
                  <a:cubicBezTo>
                    <a:pt x="3488" y="2850"/>
                    <a:pt x="3562" y="2859"/>
                    <a:pt x="3637" y="2859"/>
                  </a:cubicBezTo>
                  <a:cubicBezTo>
                    <a:pt x="3993" y="2859"/>
                    <a:pt x="4369" y="2672"/>
                    <a:pt x="4477" y="2298"/>
                  </a:cubicBezTo>
                  <a:cubicBezTo>
                    <a:pt x="4597" y="1869"/>
                    <a:pt x="4299" y="1464"/>
                    <a:pt x="3954" y="1250"/>
                  </a:cubicBezTo>
                  <a:cubicBezTo>
                    <a:pt x="3823" y="1167"/>
                    <a:pt x="3692" y="1107"/>
                    <a:pt x="3561" y="1048"/>
                  </a:cubicBezTo>
                  <a:cubicBezTo>
                    <a:pt x="3394" y="976"/>
                    <a:pt x="3239" y="905"/>
                    <a:pt x="3120" y="810"/>
                  </a:cubicBezTo>
                  <a:cubicBezTo>
                    <a:pt x="3073" y="774"/>
                    <a:pt x="3013" y="726"/>
                    <a:pt x="2953" y="679"/>
                  </a:cubicBezTo>
                  <a:cubicBezTo>
                    <a:pt x="2823" y="583"/>
                    <a:pt x="2477" y="333"/>
                    <a:pt x="2453" y="226"/>
                  </a:cubicBezTo>
                  <a:cubicBezTo>
                    <a:pt x="2453" y="238"/>
                    <a:pt x="2453" y="250"/>
                    <a:pt x="2453" y="262"/>
                  </a:cubicBezTo>
                  <a:lnTo>
                    <a:pt x="2263" y="131"/>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8138476" y="356550"/>
              <a:ext cx="584734" cy="473202"/>
            </a:xfrm>
            <a:custGeom>
              <a:avLst/>
              <a:gdLst/>
              <a:ahLst/>
              <a:cxnLst/>
              <a:rect l="l" t="t" r="r" b="b"/>
              <a:pathLst>
                <a:path w="14622" h="11833" extrusionOk="0">
                  <a:moveTo>
                    <a:pt x="10980" y="1"/>
                  </a:moveTo>
                  <a:cubicBezTo>
                    <a:pt x="10410" y="1"/>
                    <a:pt x="9835" y="123"/>
                    <a:pt x="9311" y="378"/>
                  </a:cubicBezTo>
                  <a:cubicBezTo>
                    <a:pt x="8156" y="950"/>
                    <a:pt x="7275" y="2093"/>
                    <a:pt x="6894" y="3438"/>
                  </a:cubicBezTo>
                  <a:cubicBezTo>
                    <a:pt x="6573" y="2700"/>
                    <a:pt x="5990" y="2069"/>
                    <a:pt x="5263" y="1712"/>
                  </a:cubicBezTo>
                  <a:cubicBezTo>
                    <a:pt x="4813" y="1495"/>
                    <a:pt x="4312" y="1388"/>
                    <a:pt x="3809" y="1388"/>
                  </a:cubicBezTo>
                  <a:cubicBezTo>
                    <a:pt x="3155" y="1388"/>
                    <a:pt x="2499" y="1569"/>
                    <a:pt x="1953" y="1926"/>
                  </a:cubicBezTo>
                  <a:cubicBezTo>
                    <a:pt x="644" y="2772"/>
                    <a:pt x="1" y="4617"/>
                    <a:pt x="406" y="6308"/>
                  </a:cubicBezTo>
                  <a:cubicBezTo>
                    <a:pt x="751" y="7725"/>
                    <a:pt x="1775" y="9070"/>
                    <a:pt x="3275" y="10070"/>
                  </a:cubicBezTo>
                  <a:cubicBezTo>
                    <a:pt x="4370" y="10808"/>
                    <a:pt x="5585" y="11308"/>
                    <a:pt x="6525" y="11654"/>
                  </a:cubicBezTo>
                  <a:cubicBezTo>
                    <a:pt x="6871" y="11785"/>
                    <a:pt x="7180" y="11832"/>
                    <a:pt x="7466" y="11832"/>
                  </a:cubicBezTo>
                  <a:cubicBezTo>
                    <a:pt x="8097" y="11832"/>
                    <a:pt x="8633" y="11558"/>
                    <a:pt x="9276" y="11177"/>
                  </a:cubicBezTo>
                  <a:cubicBezTo>
                    <a:pt x="11157" y="10070"/>
                    <a:pt x="12693" y="8475"/>
                    <a:pt x="13693" y="6582"/>
                  </a:cubicBezTo>
                  <a:cubicBezTo>
                    <a:pt x="14181" y="5665"/>
                    <a:pt x="14455" y="4831"/>
                    <a:pt x="14526" y="4034"/>
                  </a:cubicBezTo>
                  <a:cubicBezTo>
                    <a:pt x="14622" y="3045"/>
                    <a:pt x="14407" y="2117"/>
                    <a:pt x="13907" y="1402"/>
                  </a:cubicBezTo>
                  <a:cubicBezTo>
                    <a:pt x="13269" y="501"/>
                    <a:pt x="12135" y="1"/>
                    <a:pt x="10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8618912" y="428731"/>
              <a:ext cx="44789" cy="93897"/>
            </a:xfrm>
            <a:custGeom>
              <a:avLst/>
              <a:gdLst/>
              <a:ahLst/>
              <a:cxnLst/>
              <a:rect l="l" t="t" r="r" b="b"/>
              <a:pathLst>
                <a:path w="1120" h="2348" extrusionOk="0">
                  <a:moveTo>
                    <a:pt x="244" y="1"/>
                  </a:moveTo>
                  <a:cubicBezTo>
                    <a:pt x="190" y="1"/>
                    <a:pt x="136" y="21"/>
                    <a:pt x="95" y="62"/>
                  </a:cubicBezTo>
                  <a:cubicBezTo>
                    <a:pt x="0" y="157"/>
                    <a:pt x="0" y="288"/>
                    <a:pt x="83" y="383"/>
                  </a:cubicBezTo>
                  <a:cubicBezTo>
                    <a:pt x="238" y="538"/>
                    <a:pt x="357" y="717"/>
                    <a:pt x="453" y="931"/>
                  </a:cubicBezTo>
                  <a:cubicBezTo>
                    <a:pt x="607" y="1264"/>
                    <a:pt x="679" y="1669"/>
                    <a:pt x="667" y="2121"/>
                  </a:cubicBezTo>
                  <a:cubicBezTo>
                    <a:pt x="667" y="2252"/>
                    <a:pt x="762" y="2348"/>
                    <a:pt x="881" y="2348"/>
                  </a:cubicBezTo>
                  <a:lnTo>
                    <a:pt x="893" y="2348"/>
                  </a:lnTo>
                  <a:cubicBezTo>
                    <a:pt x="1012" y="2348"/>
                    <a:pt x="1107" y="2252"/>
                    <a:pt x="1107" y="2133"/>
                  </a:cubicBezTo>
                  <a:cubicBezTo>
                    <a:pt x="1119" y="1610"/>
                    <a:pt x="1036" y="1145"/>
                    <a:pt x="857" y="740"/>
                  </a:cubicBezTo>
                  <a:cubicBezTo>
                    <a:pt x="750" y="490"/>
                    <a:pt x="595" y="264"/>
                    <a:pt x="405" y="74"/>
                  </a:cubicBezTo>
                  <a:cubicBezTo>
                    <a:pt x="362" y="24"/>
                    <a:pt x="303"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8562727" y="401298"/>
              <a:ext cx="54306" cy="28953"/>
            </a:xfrm>
            <a:custGeom>
              <a:avLst/>
              <a:gdLst/>
              <a:ahLst/>
              <a:cxnLst/>
              <a:rect l="l" t="t" r="r" b="b"/>
              <a:pathLst>
                <a:path w="1358" h="724" extrusionOk="0">
                  <a:moveTo>
                    <a:pt x="308" y="1"/>
                  </a:moveTo>
                  <a:cubicBezTo>
                    <a:pt x="251" y="1"/>
                    <a:pt x="215" y="6"/>
                    <a:pt x="203" y="10"/>
                  </a:cubicBezTo>
                  <a:cubicBezTo>
                    <a:pt x="84" y="21"/>
                    <a:pt x="0" y="129"/>
                    <a:pt x="24" y="260"/>
                  </a:cubicBezTo>
                  <a:cubicBezTo>
                    <a:pt x="35" y="371"/>
                    <a:pt x="140" y="451"/>
                    <a:pt x="251" y="451"/>
                  </a:cubicBezTo>
                  <a:cubicBezTo>
                    <a:pt x="259" y="451"/>
                    <a:pt x="266" y="451"/>
                    <a:pt x="274" y="450"/>
                  </a:cubicBezTo>
                  <a:cubicBezTo>
                    <a:pt x="276" y="450"/>
                    <a:pt x="290" y="449"/>
                    <a:pt x="314" y="449"/>
                  </a:cubicBezTo>
                  <a:cubicBezTo>
                    <a:pt x="406" y="449"/>
                    <a:pt x="648" y="471"/>
                    <a:pt x="988" y="688"/>
                  </a:cubicBezTo>
                  <a:cubicBezTo>
                    <a:pt x="1024" y="712"/>
                    <a:pt x="1060" y="724"/>
                    <a:pt x="1107" y="724"/>
                  </a:cubicBezTo>
                  <a:cubicBezTo>
                    <a:pt x="1179" y="724"/>
                    <a:pt x="1250" y="688"/>
                    <a:pt x="1298" y="629"/>
                  </a:cubicBezTo>
                  <a:cubicBezTo>
                    <a:pt x="1357" y="521"/>
                    <a:pt x="1334" y="379"/>
                    <a:pt x="1227" y="319"/>
                  </a:cubicBezTo>
                  <a:cubicBezTo>
                    <a:pt x="803" y="46"/>
                    <a:pt x="471"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8148953" y="519747"/>
              <a:ext cx="488558" cy="310002"/>
            </a:xfrm>
            <a:custGeom>
              <a:avLst/>
              <a:gdLst/>
              <a:ahLst/>
              <a:cxnLst/>
              <a:rect l="l" t="t" r="r" b="b"/>
              <a:pathLst>
                <a:path w="12217" h="7752" extrusionOk="0">
                  <a:moveTo>
                    <a:pt x="108" y="0"/>
                  </a:moveTo>
                  <a:lnTo>
                    <a:pt x="36" y="810"/>
                  </a:lnTo>
                  <a:cubicBezTo>
                    <a:pt x="1" y="1298"/>
                    <a:pt x="36" y="1774"/>
                    <a:pt x="144" y="2227"/>
                  </a:cubicBezTo>
                  <a:cubicBezTo>
                    <a:pt x="489" y="3644"/>
                    <a:pt x="1513" y="4989"/>
                    <a:pt x="3013" y="5989"/>
                  </a:cubicBezTo>
                  <a:cubicBezTo>
                    <a:pt x="4108" y="6727"/>
                    <a:pt x="5323" y="7227"/>
                    <a:pt x="6263" y="7573"/>
                  </a:cubicBezTo>
                  <a:cubicBezTo>
                    <a:pt x="6609" y="7704"/>
                    <a:pt x="6918" y="7751"/>
                    <a:pt x="7204" y="7751"/>
                  </a:cubicBezTo>
                  <a:cubicBezTo>
                    <a:pt x="7835" y="7751"/>
                    <a:pt x="8371" y="7477"/>
                    <a:pt x="9014" y="7096"/>
                  </a:cubicBezTo>
                  <a:cubicBezTo>
                    <a:pt x="9990" y="6525"/>
                    <a:pt x="10883" y="5810"/>
                    <a:pt x="11657" y="4977"/>
                  </a:cubicBezTo>
                  <a:lnTo>
                    <a:pt x="12216" y="4382"/>
                  </a:lnTo>
                  <a:lnTo>
                    <a:pt x="11431" y="4608"/>
                  </a:lnTo>
                  <a:cubicBezTo>
                    <a:pt x="9969" y="5044"/>
                    <a:pt x="8683" y="5234"/>
                    <a:pt x="7551" y="5234"/>
                  </a:cubicBezTo>
                  <a:cubicBezTo>
                    <a:pt x="3613" y="5234"/>
                    <a:pt x="1547" y="2937"/>
                    <a:pt x="465" y="727"/>
                  </a:cubicBezTo>
                  <a:lnTo>
                    <a:pt x="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36"/>
          <p:cNvSpPr/>
          <p:nvPr/>
        </p:nvSpPr>
        <p:spPr>
          <a:xfrm>
            <a:off x="4370170" y="4108523"/>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36"/>
          <p:cNvGrpSpPr/>
          <p:nvPr/>
        </p:nvGrpSpPr>
        <p:grpSpPr>
          <a:xfrm>
            <a:off x="7192929" y="541182"/>
            <a:ext cx="1515716" cy="647424"/>
            <a:chOff x="7196350" y="472088"/>
            <a:chExt cx="1420673" cy="606827"/>
          </a:xfrm>
        </p:grpSpPr>
        <p:sp>
          <p:nvSpPr>
            <p:cNvPr id="457" name="Google Shape;457;p36"/>
            <p:cNvSpPr/>
            <p:nvPr/>
          </p:nvSpPr>
          <p:spPr>
            <a:xfrm>
              <a:off x="7196350" y="514242"/>
              <a:ext cx="488783" cy="314075"/>
            </a:xfrm>
            <a:custGeom>
              <a:avLst/>
              <a:gdLst/>
              <a:ahLst/>
              <a:cxnLst/>
              <a:rect l="l" t="t" r="r" b="b"/>
              <a:pathLst>
                <a:path w="8824" h="5670" extrusionOk="0">
                  <a:moveTo>
                    <a:pt x="6553" y="0"/>
                  </a:moveTo>
                  <a:cubicBezTo>
                    <a:pt x="6479" y="0"/>
                    <a:pt x="6406" y="5"/>
                    <a:pt x="6335" y="14"/>
                  </a:cubicBezTo>
                  <a:cubicBezTo>
                    <a:pt x="5787" y="85"/>
                    <a:pt x="5299" y="347"/>
                    <a:pt x="4834" y="597"/>
                  </a:cubicBezTo>
                  <a:cubicBezTo>
                    <a:pt x="4704" y="669"/>
                    <a:pt x="4573" y="728"/>
                    <a:pt x="4442" y="800"/>
                  </a:cubicBezTo>
                  <a:cubicBezTo>
                    <a:pt x="3474" y="1279"/>
                    <a:pt x="2390" y="1532"/>
                    <a:pt x="1304" y="1532"/>
                  </a:cubicBezTo>
                  <a:cubicBezTo>
                    <a:pt x="960" y="1532"/>
                    <a:pt x="615" y="1506"/>
                    <a:pt x="274" y="1455"/>
                  </a:cubicBezTo>
                  <a:cubicBezTo>
                    <a:pt x="265" y="1453"/>
                    <a:pt x="255" y="1453"/>
                    <a:pt x="246" y="1453"/>
                  </a:cubicBezTo>
                  <a:cubicBezTo>
                    <a:pt x="160" y="1453"/>
                    <a:pt x="79" y="1500"/>
                    <a:pt x="36" y="1586"/>
                  </a:cubicBezTo>
                  <a:cubicBezTo>
                    <a:pt x="1" y="1669"/>
                    <a:pt x="12" y="1776"/>
                    <a:pt x="84" y="1836"/>
                  </a:cubicBezTo>
                  <a:cubicBezTo>
                    <a:pt x="786" y="2514"/>
                    <a:pt x="1775" y="2883"/>
                    <a:pt x="2739" y="2883"/>
                  </a:cubicBezTo>
                  <a:lnTo>
                    <a:pt x="2322" y="3133"/>
                  </a:lnTo>
                  <a:cubicBezTo>
                    <a:pt x="2251" y="3181"/>
                    <a:pt x="2215" y="3264"/>
                    <a:pt x="2215" y="3348"/>
                  </a:cubicBezTo>
                  <a:cubicBezTo>
                    <a:pt x="2227" y="3443"/>
                    <a:pt x="2287" y="3514"/>
                    <a:pt x="2370" y="3538"/>
                  </a:cubicBezTo>
                  <a:cubicBezTo>
                    <a:pt x="2772" y="3683"/>
                    <a:pt x="3201" y="3752"/>
                    <a:pt x="3632" y="3752"/>
                  </a:cubicBezTo>
                  <a:cubicBezTo>
                    <a:pt x="3839" y="3752"/>
                    <a:pt x="4046" y="3736"/>
                    <a:pt x="4251" y="3705"/>
                  </a:cubicBezTo>
                  <a:cubicBezTo>
                    <a:pt x="4251" y="3883"/>
                    <a:pt x="4323" y="4062"/>
                    <a:pt x="4442" y="4205"/>
                  </a:cubicBezTo>
                  <a:cubicBezTo>
                    <a:pt x="4628" y="4428"/>
                    <a:pt x="4938" y="4557"/>
                    <a:pt x="5269" y="4557"/>
                  </a:cubicBezTo>
                  <a:cubicBezTo>
                    <a:pt x="5361" y="4557"/>
                    <a:pt x="5455" y="4547"/>
                    <a:pt x="5549" y="4526"/>
                  </a:cubicBezTo>
                  <a:cubicBezTo>
                    <a:pt x="5668" y="4503"/>
                    <a:pt x="5775" y="4455"/>
                    <a:pt x="5882" y="4407"/>
                  </a:cubicBezTo>
                  <a:lnTo>
                    <a:pt x="5882" y="4407"/>
                  </a:lnTo>
                  <a:cubicBezTo>
                    <a:pt x="5870" y="4669"/>
                    <a:pt x="5942" y="4943"/>
                    <a:pt x="6120" y="5157"/>
                  </a:cubicBezTo>
                  <a:cubicBezTo>
                    <a:pt x="6370" y="5479"/>
                    <a:pt x="6787" y="5669"/>
                    <a:pt x="7240" y="5669"/>
                  </a:cubicBezTo>
                  <a:cubicBezTo>
                    <a:pt x="7323" y="5669"/>
                    <a:pt x="7394" y="5657"/>
                    <a:pt x="7478" y="5646"/>
                  </a:cubicBezTo>
                  <a:cubicBezTo>
                    <a:pt x="7894" y="5586"/>
                    <a:pt x="8311" y="5372"/>
                    <a:pt x="8728" y="5015"/>
                  </a:cubicBezTo>
                  <a:cubicBezTo>
                    <a:pt x="8823" y="4943"/>
                    <a:pt x="8823" y="4800"/>
                    <a:pt x="8752" y="4705"/>
                  </a:cubicBezTo>
                  <a:cubicBezTo>
                    <a:pt x="8705" y="4658"/>
                    <a:pt x="8643" y="4626"/>
                    <a:pt x="8584" y="4626"/>
                  </a:cubicBezTo>
                  <a:cubicBezTo>
                    <a:pt x="8568" y="4626"/>
                    <a:pt x="8553" y="4628"/>
                    <a:pt x="8537" y="4634"/>
                  </a:cubicBezTo>
                  <a:lnTo>
                    <a:pt x="7942" y="1371"/>
                  </a:lnTo>
                  <a:cubicBezTo>
                    <a:pt x="8049" y="1347"/>
                    <a:pt x="8133" y="1240"/>
                    <a:pt x="8121" y="1121"/>
                  </a:cubicBezTo>
                  <a:cubicBezTo>
                    <a:pt x="8002" y="409"/>
                    <a:pt x="7258" y="0"/>
                    <a:pt x="6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8101208" y="676710"/>
              <a:ext cx="515815" cy="297347"/>
            </a:xfrm>
            <a:custGeom>
              <a:avLst/>
              <a:gdLst/>
              <a:ahLst/>
              <a:cxnLst/>
              <a:rect l="l" t="t" r="r" b="b"/>
              <a:pathLst>
                <a:path w="9312" h="5368" extrusionOk="0">
                  <a:moveTo>
                    <a:pt x="3477" y="1"/>
                  </a:moveTo>
                  <a:cubicBezTo>
                    <a:pt x="3087" y="1"/>
                    <a:pt x="2712" y="137"/>
                    <a:pt x="2466" y="450"/>
                  </a:cubicBezTo>
                  <a:cubicBezTo>
                    <a:pt x="2394" y="546"/>
                    <a:pt x="2418" y="688"/>
                    <a:pt x="2501" y="760"/>
                  </a:cubicBezTo>
                  <a:lnTo>
                    <a:pt x="394" y="3320"/>
                  </a:lnTo>
                  <a:cubicBezTo>
                    <a:pt x="354" y="3288"/>
                    <a:pt x="304" y="3267"/>
                    <a:pt x="254" y="3267"/>
                  </a:cubicBezTo>
                  <a:cubicBezTo>
                    <a:pt x="228" y="3267"/>
                    <a:pt x="203" y="3272"/>
                    <a:pt x="180" y="3284"/>
                  </a:cubicBezTo>
                  <a:cubicBezTo>
                    <a:pt x="60" y="3320"/>
                    <a:pt x="1" y="3451"/>
                    <a:pt x="49" y="3570"/>
                  </a:cubicBezTo>
                  <a:cubicBezTo>
                    <a:pt x="239" y="4070"/>
                    <a:pt x="501" y="4463"/>
                    <a:pt x="822" y="4713"/>
                  </a:cubicBezTo>
                  <a:cubicBezTo>
                    <a:pt x="1108" y="4935"/>
                    <a:pt x="1452" y="5051"/>
                    <a:pt x="1780" y="5051"/>
                  </a:cubicBezTo>
                  <a:cubicBezTo>
                    <a:pt x="1944" y="5051"/>
                    <a:pt x="2104" y="5022"/>
                    <a:pt x="2251" y="4963"/>
                  </a:cubicBezTo>
                  <a:cubicBezTo>
                    <a:pt x="2513" y="4856"/>
                    <a:pt x="2704" y="4653"/>
                    <a:pt x="2823" y="4415"/>
                  </a:cubicBezTo>
                  <a:cubicBezTo>
                    <a:pt x="2894" y="4510"/>
                    <a:pt x="2966" y="4594"/>
                    <a:pt x="3061" y="4677"/>
                  </a:cubicBezTo>
                  <a:cubicBezTo>
                    <a:pt x="3295" y="4887"/>
                    <a:pt x="3583" y="5002"/>
                    <a:pt x="3858" y="5002"/>
                  </a:cubicBezTo>
                  <a:cubicBezTo>
                    <a:pt x="3973" y="5002"/>
                    <a:pt x="4086" y="4981"/>
                    <a:pt x="4192" y="4939"/>
                  </a:cubicBezTo>
                  <a:cubicBezTo>
                    <a:pt x="4359" y="4868"/>
                    <a:pt x="4501" y="4749"/>
                    <a:pt x="4585" y="4594"/>
                  </a:cubicBezTo>
                  <a:cubicBezTo>
                    <a:pt x="5097" y="4987"/>
                    <a:pt x="5692" y="5260"/>
                    <a:pt x="6323" y="5368"/>
                  </a:cubicBezTo>
                  <a:lnTo>
                    <a:pt x="6359" y="5368"/>
                  </a:lnTo>
                  <a:cubicBezTo>
                    <a:pt x="6430" y="5368"/>
                    <a:pt x="6502" y="5332"/>
                    <a:pt x="6537" y="5272"/>
                  </a:cubicBezTo>
                  <a:cubicBezTo>
                    <a:pt x="6585" y="5201"/>
                    <a:pt x="6597" y="5106"/>
                    <a:pt x="6549" y="5034"/>
                  </a:cubicBezTo>
                  <a:lnTo>
                    <a:pt x="6311" y="4606"/>
                  </a:lnTo>
                  <a:lnTo>
                    <a:pt x="6311" y="4606"/>
                  </a:lnTo>
                  <a:cubicBezTo>
                    <a:pt x="6895" y="4930"/>
                    <a:pt x="7561" y="5105"/>
                    <a:pt x="8220" y="5105"/>
                  </a:cubicBezTo>
                  <a:cubicBezTo>
                    <a:pt x="8529" y="5105"/>
                    <a:pt x="8836" y="5066"/>
                    <a:pt x="9133" y="4987"/>
                  </a:cubicBezTo>
                  <a:cubicBezTo>
                    <a:pt x="9228" y="4963"/>
                    <a:pt x="9300" y="4879"/>
                    <a:pt x="9300" y="4784"/>
                  </a:cubicBezTo>
                  <a:cubicBezTo>
                    <a:pt x="9312" y="4689"/>
                    <a:pt x="9252" y="4594"/>
                    <a:pt x="9157" y="4558"/>
                  </a:cubicBezTo>
                  <a:cubicBezTo>
                    <a:pt x="7823" y="4058"/>
                    <a:pt x="6645" y="3141"/>
                    <a:pt x="5835" y="1962"/>
                  </a:cubicBezTo>
                  <a:cubicBezTo>
                    <a:pt x="5752" y="1843"/>
                    <a:pt x="5668" y="1712"/>
                    <a:pt x="5597" y="1593"/>
                  </a:cubicBezTo>
                  <a:cubicBezTo>
                    <a:pt x="5311" y="1141"/>
                    <a:pt x="5013" y="688"/>
                    <a:pt x="4561" y="355"/>
                  </a:cubicBezTo>
                  <a:cubicBezTo>
                    <a:pt x="4255" y="131"/>
                    <a:pt x="3859" y="1"/>
                    <a:pt x="3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7615792" y="472088"/>
              <a:ext cx="672797" cy="606825"/>
            </a:xfrm>
            <a:custGeom>
              <a:avLst/>
              <a:gdLst/>
              <a:ahLst/>
              <a:cxnLst/>
              <a:rect l="l" t="t" r="r" b="b"/>
              <a:pathLst>
                <a:path w="12146" h="10955" extrusionOk="0">
                  <a:moveTo>
                    <a:pt x="2662" y="1"/>
                  </a:moveTo>
                  <a:cubicBezTo>
                    <a:pt x="2470" y="1"/>
                    <a:pt x="2280" y="24"/>
                    <a:pt x="2096" y="72"/>
                  </a:cubicBezTo>
                  <a:cubicBezTo>
                    <a:pt x="906" y="394"/>
                    <a:pt x="251" y="1573"/>
                    <a:pt x="132" y="2608"/>
                  </a:cubicBezTo>
                  <a:cubicBezTo>
                    <a:pt x="1" y="3728"/>
                    <a:pt x="358" y="4835"/>
                    <a:pt x="715" y="5776"/>
                  </a:cubicBezTo>
                  <a:cubicBezTo>
                    <a:pt x="1287" y="7240"/>
                    <a:pt x="2049" y="8728"/>
                    <a:pt x="3120" y="10443"/>
                  </a:cubicBezTo>
                  <a:cubicBezTo>
                    <a:pt x="3287" y="10729"/>
                    <a:pt x="3501" y="10895"/>
                    <a:pt x="3739" y="10943"/>
                  </a:cubicBezTo>
                  <a:cubicBezTo>
                    <a:pt x="3787" y="10943"/>
                    <a:pt x="3835" y="10955"/>
                    <a:pt x="3882" y="10955"/>
                  </a:cubicBezTo>
                  <a:cubicBezTo>
                    <a:pt x="4251" y="10955"/>
                    <a:pt x="4597" y="10681"/>
                    <a:pt x="4942" y="10419"/>
                  </a:cubicBezTo>
                  <a:lnTo>
                    <a:pt x="7216" y="8716"/>
                  </a:lnTo>
                  <a:cubicBezTo>
                    <a:pt x="8716" y="7585"/>
                    <a:pt x="10419" y="6299"/>
                    <a:pt x="11395" y="4513"/>
                  </a:cubicBezTo>
                  <a:cubicBezTo>
                    <a:pt x="12098" y="3239"/>
                    <a:pt x="12145" y="1966"/>
                    <a:pt x="11538" y="1108"/>
                  </a:cubicBezTo>
                  <a:cubicBezTo>
                    <a:pt x="11099" y="496"/>
                    <a:pt x="10337" y="137"/>
                    <a:pt x="9521" y="137"/>
                  </a:cubicBezTo>
                  <a:cubicBezTo>
                    <a:pt x="9384" y="137"/>
                    <a:pt x="9247" y="147"/>
                    <a:pt x="9109" y="168"/>
                  </a:cubicBezTo>
                  <a:cubicBezTo>
                    <a:pt x="8097" y="311"/>
                    <a:pt x="7311" y="942"/>
                    <a:pt x="6835" y="1430"/>
                  </a:cubicBezTo>
                  <a:cubicBezTo>
                    <a:pt x="6383" y="1906"/>
                    <a:pt x="6014" y="2430"/>
                    <a:pt x="5680" y="2978"/>
                  </a:cubicBezTo>
                  <a:cubicBezTo>
                    <a:pt x="5561" y="2323"/>
                    <a:pt x="5299" y="1585"/>
                    <a:pt x="4763" y="977"/>
                  </a:cubicBezTo>
                  <a:cubicBezTo>
                    <a:pt x="4204" y="360"/>
                    <a:pt x="3417"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7738489" y="683136"/>
              <a:ext cx="77217" cy="98986"/>
            </a:xfrm>
            <a:custGeom>
              <a:avLst/>
              <a:gdLst/>
              <a:ahLst/>
              <a:cxnLst/>
              <a:rect l="l" t="t" r="r" b="b"/>
              <a:pathLst>
                <a:path w="1394" h="1787" extrusionOk="0">
                  <a:moveTo>
                    <a:pt x="227" y="1"/>
                  </a:moveTo>
                  <a:cubicBezTo>
                    <a:pt x="96" y="1"/>
                    <a:pt x="0" y="108"/>
                    <a:pt x="0" y="227"/>
                  </a:cubicBezTo>
                  <a:lnTo>
                    <a:pt x="12" y="1073"/>
                  </a:lnTo>
                  <a:cubicBezTo>
                    <a:pt x="12" y="1180"/>
                    <a:pt x="12" y="1323"/>
                    <a:pt x="72" y="1465"/>
                  </a:cubicBezTo>
                  <a:cubicBezTo>
                    <a:pt x="155" y="1656"/>
                    <a:pt x="322" y="1775"/>
                    <a:pt x="512" y="1787"/>
                  </a:cubicBezTo>
                  <a:lnTo>
                    <a:pt x="524" y="1787"/>
                  </a:lnTo>
                  <a:cubicBezTo>
                    <a:pt x="691" y="1787"/>
                    <a:pt x="917" y="1692"/>
                    <a:pt x="1060" y="1275"/>
                  </a:cubicBezTo>
                  <a:lnTo>
                    <a:pt x="1358" y="406"/>
                  </a:lnTo>
                  <a:cubicBezTo>
                    <a:pt x="1394" y="287"/>
                    <a:pt x="1334" y="168"/>
                    <a:pt x="1215" y="120"/>
                  </a:cubicBezTo>
                  <a:cubicBezTo>
                    <a:pt x="1192" y="113"/>
                    <a:pt x="1169" y="110"/>
                    <a:pt x="1146" y="110"/>
                  </a:cubicBezTo>
                  <a:cubicBezTo>
                    <a:pt x="1052" y="110"/>
                    <a:pt x="968" y="167"/>
                    <a:pt x="929" y="263"/>
                  </a:cubicBezTo>
                  <a:lnTo>
                    <a:pt x="632" y="1132"/>
                  </a:lnTo>
                  <a:cubicBezTo>
                    <a:pt x="572" y="1311"/>
                    <a:pt x="524" y="1334"/>
                    <a:pt x="524" y="1334"/>
                  </a:cubicBezTo>
                  <a:cubicBezTo>
                    <a:pt x="512" y="1334"/>
                    <a:pt x="501" y="1323"/>
                    <a:pt x="489" y="1287"/>
                  </a:cubicBezTo>
                  <a:cubicBezTo>
                    <a:pt x="465" y="1227"/>
                    <a:pt x="465" y="1144"/>
                    <a:pt x="465" y="1061"/>
                  </a:cubicBezTo>
                  <a:lnTo>
                    <a:pt x="453" y="227"/>
                  </a:lnTo>
                  <a:cubicBezTo>
                    <a:pt x="453" y="96"/>
                    <a:pt x="346"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7836758" y="713270"/>
              <a:ext cx="49521" cy="99208"/>
            </a:xfrm>
            <a:custGeom>
              <a:avLst/>
              <a:gdLst/>
              <a:ahLst/>
              <a:cxnLst/>
              <a:rect l="l" t="t" r="r" b="b"/>
              <a:pathLst>
                <a:path w="894" h="1791" extrusionOk="0">
                  <a:moveTo>
                    <a:pt x="638" y="1"/>
                  </a:moveTo>
                  <a:cubicBezTo>
                    <a:pt x="536" y="1"/>
                    <a:pt x="450" y="78"/>
                    <a:pt x="429" y="183"/>
                  </a:cubicBezTo>
                  <a:cubicBezTo>
                    <a:pt x="382" y="445"/>
                    <a:pt x="286" y="695"/>
                    <a:pt x="155" y="921"/>
                  </a:cubicBezTo>
                  <a:lnTo>
                    <a:pt x="143" y="933"/>
                  </a:lnTo>
                  <a:cubicBezTo>
                    <a:pt x="96" y="1017"/>
                    <a:pt x="36" y="1112"/>
                    <a:pt x="12" y="1231"/>
                  </a:cubicBezTo>
                  <a:cubicBezTo>
                    <a:pt x="1" y="1362"/>
                    <a:pt x="36" y="1505"/>
                    <a:pt x="131" y="1612"/>
                  </a:cubicBezTo>
                  <a:cubicBezTo>
                    <a:pt x="227" y="1719"/>
                    <a:pt x="358" y="1791"/>
                    <a:pt x="489" y="1791"/>
                  </a:cubicBezTo>
                  <a:cubicBezTo>
                    <a:pt x="620" y="1791"/>
                    <a:pt x="715" y="1695"/>
                    <a:pt x="715" y="1576"/>
                  </a:cubicBezTo>
                  <a:cubicBezTo>
                    <a:pt x="715" y="1457"/>
                    <a:pt x="620" y="1350"/>
                    <a:pt x="501" y="1350"/>
                  </a:cubicBezTo>
                  <a:cubicBezTo>
                    <a:pt x="501" y="1350"/>
                    <a:pt x="477" y="1338"/>
                    <a:pt x="465" y="1326"/>
                  </a:cubicBezTo>
                  <a:cubicBezTo>
                    <a:pt x="465" y="1314"/>
                    <a:pt x="453" y="1302"/>
                    <a:pt x="453" y="1291"/>
                  </a:cubicBezTo>
                  <a:cubicBezTo>
                    <a:pt x="465" y="1267"/>
                    <a:pt x="489" y="1219"/>
                    <a:pt x="512" y="1171"/>
                  </a:cubicBezTo>
                  <a:lnTo>
                    <a:pt x="536" y="1148"/>
                  </a:lnTo>
                  <a:cubicBezTo>
                    <a:pt x="703" y="886"/>
                    <a:pt x="810" y="576"/>
                    <a:pt x="870" y="255"/>
                  </a:cubicBezTo>
                  <a:cubicBezTo>
                    <a:pt x="893" y="136"/>
                    <a:pt x="810" y="28"/>
                    <a:pt x="679" y="5"/>
                  </a:cubicBezTo>
                  <a:cubicBezTo>
                    <a:pt x="665" y="2"/>
                    <a:pt x="652"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7782694" y="796083"/>
              <a:ext cx="143799" cy="78380"/>
            </a:xfrm>
            <a:custGeom>
              <a:avLst/>
              <a:gdLst/>
              <a:ahLst/>
              <a:cxnLst/>
              <a:rect l="l" t="t" r="r" b="b"/>
              <a:pathLst>
                <a:path w="2596" h="1415" extrusionOk="0">
                  <a:moveTo>
                    <a:pt x="343" y="1"/>
                  </a:moveTo>
                  <a:cubicBezTo>
                    <a:pt x="247" y="1"/>
                    <a:pt x="161" y="66"/>
                    <a:pt x="131" y="165"/>
                  </a:cubicBezTo>
                  <a:cubicBezTo>
                    <a:pt x="0" y="653"/>
                    <a:pt x="274" y="1177"/>
                    <a:pt x="738" y="1355"/>
                  </a:cubicBezTo>
                  <a:cubicBezTo>
                    <a:pt x="857" y="1391"/>
                    <a:pt x="977" y="1415"/>
                    <a:pt x="1107" y="1415"/>
                  </a:cubicBezTo>
                  <a:cubicBezTo>
                    <a:pt x="1334" y="1415"/>
                    <a:pt x="1584" y="1343"/>
                    <a:pt x="1810" y="1212"/>
                  </a:cubicBezTo>
                  <a:cubicBezTo>
                    <a:pt x="2096" y="1034"/>
                    <a:pt x="2322" y="772"/>
                    <a:pt x="2524" y="534"/>
                  </a:cubicBezTo>
                  <a:cubicBezTo>
                    <a:pt x="2596" y="438"/>
                    <a:pt x="2584" y="296"/>
                    <a:pt x="2489" y="212"/>
                  </a:cubicBezTo>
                  <a:cubicBezTo>
                    <a:pt x="2448" y="182"/>
                    <a:pt x="2398" y="166"/>
                    <a:pt x="2349" y="166"/>
                  </a:cubicBezTo>
                  <a:cubicBezTo>
                    <a:pt x="2284" y="166"/>
                    <a:pt x="2220" y="194"/>
                    <a:pt x="2179" y="248"/>
                  </a:cubicBezTo>
                  <a:cubicBezTo>
                    <a:pt x="2000" y="462"/>
                    <a:pt x="1810" y="689"/>
                    <a:pt x="1572" y="831"/>
                  </a:cubicBezTo>
                  <a:cubicBezTo>
                    <a:pt x="1417" y="921"/>
                    <a:pt x="1251" y="972"/>
                    <a:pt x="1096" y="972"/>
                  </a:cubicBezTo>
                  <a:cubicBezTo>
                    <a:pt x="1025" y="972"/>
                    <a:pt x="957" y="961"/>
                    <a:pt x="893" y="939"/>
                  </a:cubicBezTo>
                  <a:cubicBezTo>
                    <a:pt x="655" y="843"/>
                    <a:pt x="488" y="534"/>
                    <a:pt x="560" y="284"/>
                  </a:cubicBezTo>
                  <a:cubicBezTo>
                    <a:pt x="596" y="165"/>
                    <a:pt x="524" y="46"/>
                    <a:pt x="405" y="10"/>
                  </a:cubicBezTo>
                  <a:cubicBezTo>
                    <a:pt x="384" y="4"/>
                    <a:pt x="363"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7928435" y="709503"/>
              <a:ext cx="81150" cy="100316"/>
            </a:xfrm>
            <a:custGeom>
              <a:avLst/>
              <a:gdLst/>
              <a:ahLst/>
              <a:cxnLst/>
              <a:rect l="l" t="t" r="r" b="b"/>
              <a:pathLst>
                <a:path w="1465" h="1811" extrusionOk="0">
                  <a:moveTo>
                    <a:pt x="314" y="0"/>
                  </a:moveTo>
                  <a:cubicBezTo>
                    <a:pt x="203" y="0"/>
                    <a:pt x="107" y="91"/>
                    <a:pt x="96" y="204"/>
                  </a:cubicBezTo>
                  <a:lnTo>
                    <a:pt x="24" y="1049"/>
                  </a:lnTo>
                  <a:cubicBezTo>
                    <a:pt x="12" y="1156"/>
                    <a:pt x="0" y="1299"/>
                    <a:pt x="48" y="1442"/>
                  </a:cubicBezTo>
                  <a:cubicBezTo>
                    <a:pt x="108" y="1644"/>
                    <a:pt x="262" y="1787"/>
                    <a:pt x="441" y="1811"/>
                  </a:cubicBezTo>
                  <a:lnTo>
                    <a:pt x="501" y="1811"/>
                  </a:lnTo>
                  <a:cubicBezTo>
                    <a:pt x="667" y="1811"/>
                    <a:pt x="882" y="1716"/>
                    <a:pt x="1048" y="1347"/>
                  </a:cubicBezTo>
                  <a:lnTo>
                    <a:pt x="1417" y="513"/>
                  </a:lnTo>
                  <a:cubicBezTo>
                    <a:pt x="1465" y="406"/>
                    <a:pt x="1417" y="275"/>
                    <a:pt x="1310" y="216"/>
                  </a:cubicBezTo>
                  <a:cubicBezTo>
                    <a:pt x="1279" y="203"/>
                    <a:pt x="1248" y="197"/>
                    <a:pt x="1217" y="197"/>
                  </a:cubicBezTo>
                  <a:cubicBezTo>
                    <a:pt x="1129" y="197"/>
                    <a:pt x="1048" y="246"/>
                    <a:pt x="1013" y="335"/>
                  </a:cubicBezTo>
                  <a:lnTo>
                    <a:pt x="632" y="1168"/>
                  </a:lnTo>
                  <a:cubicBezTo>
                    <a:pt x="560" y="1335"/>
                    <a:pt x="501" y="1359"/>
                    <a:pt x="501" y="1370"/>
                  </a:cubicBezTo>
                  <a:cubicBezTo>
                    <a:pt x="501" y="1359"/>
                    <a:pt x="477" y="1347"/>
                    <a:pt x="477" y="1311"/>
                  </a:cubicBezTo>
                  <a:cubicBezTo>
                    <a:pt x="453" y="1251"/>
                    <a:pt x="465" y="1168"/>
                    <a:pt x="465" y="1085"/>
                  </a:cubicBezTo>
                  <a:lnTo>
                    <a:pt x="536" y="239"/>
                  </a:lnTo>
                  <a:cubicBezTo>
                    <a:pt x="548" y="120"/>
                    <a:pt x="453" y="13"/>
                    <a:pt x="334" y="1"/>
                  </a:cubicBezTo>
                  <a:cubicBezTo>
                    <a:pt x="327" y="1"/>
                    <a:pt x="320" y="0"/>
                    <a:pt x="3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7758265" y="613008"/>
              <a:ext cx="519748" cy="465906"/>
            </a:xfrm>
            <a:custGeom>
              <a:avLst/>
              <a:gdLst/>
              <a:ahLst/>
              <a:cxnLst/>
              <a:rect l="l" t="t" r="r" b="b"/>
              <a:pathLst>
                <a:path w="9383" h="8411" extrusionOk="0">
                  <a:moveTo>
                    <a:pt x="9152" y="0"/>
                  </a:moveTo>
                  <a:cubicBezTo>
                    <a:pt x="9088" y="0"/>
                    <a:pt x="9027" y="27"/>
                    <a:pt x="8978" y="76"/>
                  </a:cubicBezTo>
                  <a:cubicBezTo>
                    <a:pt x="7156" y="2243"/>
                    <a:pt x="3584" y="5982"/>
                    <a:pt x="179" y="6732"/>
                  </a:cubicBezTo>
                  <a:cubicBezTo>
                    <a:pt x="120" y="6756"/>
                    <a:pt x="60" y="6803"/>
                    <a:pt x="24" y="6863"/>
                  </a:cubicBezTo>
                  <a:cubicBezTo>
                    <a:pt x="1" y="6934"/>
                    <a:pt x="1" y="7006"/>
                    <a:pt x="36" y="7065"/>
                  </a:cubicBezTo>
                  <a:cubicBezTo>
                    <a:pt x="227" y="7375"/>
                    <a:pt x="382" y="7649"/>
                    <a:pt x="548" y="7899"/>
                  </a:cubicBezTo>
                  <a:cubicBezTo>
                    <a:pt x="715" y="8185"/>
                    <a:pt x="929" y="8351"/>
                    <a:pt x="1167" y="8399"/>
                  </a:cubicBezTo>
                  <a:cubicBezTo>
                    <a:pt x="1215" y="8399"/>
                    <a:pt x="1263" y="8411"/>
                    <a:pt x="1310" y="8411"/>
                  </a:cubicBezTo>
                  <a:cubicBezTo>
                    <a:pt x="1679" y="8411"/>
                    <a:pt x="2025" y="8137"/>
                    <a:pt x="2370" y="7875"/>
                  </a:cubicBezTo>
                  <a:lnTo>
                    <a:pt x="4644" y="6172"/>
                  </a:lnTo>
                  <a:cubicBezTo>
                    <a:pt x="6144" y="5041"/>
                    <a:pt x="7847" y="3755"/>
                    <a:pt x="8823" y="1969"/>
                  </a:cubicBezTo>
                  <a:cubicBezTo>
                    <a:pt x="9038" y="1565"/>
                    <a:pt x="9311" y="946"/>
                    <a:pt x="9371" y="243"/>
                  </a:cubicBezTo>
                  <a:cubicBezTo>
                    <a:pt x="9383" y="136"/>
                    <a:pt x="9323" y="53"/>
                    <a:pt x="9240" y="17"/>
                  </a:cubicBezTo>
                  <a:cubicBezTo>
                    <a:pt x="9210" y="6"/>
                    <a:pt x="9181" y="0"/>
                    <a:pt x="9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6"/>
          <p:cNvSpPr/>
          <p:nvPr/>
        </p:nvSpPr>
        <p:spPr>
          <a:xfrm flipH="1">
            <a:off x="7229966" y="1188599"/>
            <a:ext cx="228943" cy="207613"/>
          </a:xfrm>
          <a:custGeom>
            <a:avLst/>
            <a:gdLst/>
            <a:ahLst/>
            <a:cxnLst/>
            <a:rect l="l" t="t" r="r" b="b"/>
            <a:pathLst>
              <a:path w="6204" h="5626" extrusionOk="0">
                <a:moveTo>
                  <a:pt x="1832" y="0"/>
                </a:moveTo>
                <a:cubicBezTo>
                  <a:pt x="1488" y="0"/>
                  <a:pt x="1108" y="176"/>
                  <a:pt x="703" y="529"/>
                </a:cubicBezTo>
                <a:cubicBezTo>
                  <a:pt x="274" y="910"/>
                  <a:pt x="48" y="1375"/>
                  <a:pt x="36" y="1934"/>
                </a:cubicBezTo>
                <a:cubicBezTo>
                  <a:pt x="0" y="3613"/>
                  <a:pt x="1965" y="5482"/>
                  <a:pt x="2048" y="5554"/>
                </a:cubicBezTo>
                <a:cubicBezTo>
                  <a:pt x="2084" y="5601"/>
                  <a:pt x="2143" y="5625"/>
                  <a:pt x="2203" y="5625"/>
                </a:cubicBezTo>
                <a:cubicBezTo>
                  <a:pt x="2215" y="5625"/>
                  <a:pt x="2227" y="5613"/>
                  <a:pt x="2250" y="5613"/>
                </a:cubicBezTo>
                <a:cubicBezTo>
                  <a:pt x="2369" y="5589"/>
                  <a:pt x="5096" y="4982"/>
                  <a:pt x="5906" y="3518"/>
                </a:cubicBezTo>
                <a:cubicBezTo>
                  <a:pt x="6168" y="3053"/>
                  <a:pt x="6203" y="2541"/>
                  <a:pt x="6013" y="2018"/>
                </a:cubicBezTo>
                <a:cubicBezTo>
                  <a:pt x="5787" y="1387"/>
                  <a:pt x="5453" y="1029"/>
                  <a:pt x="5001" y="958"/>
                </a:cubicBezTo>
                <a:cubicBezTo>
                  <a:pt x="4939" y="947"/>
                  <a:pt x="4876" y="942"/>
                  <a:pt x="4814" y="942"/>
                </a:cubicBezTo>
                <a:cubicBezTo>
                  <a:pt x="4196" y="942"/>
                  <a:pt x="3584" y="1446"/>
                  <a:pt x="3227" y="1803"/>
                </a:cubicBezTo>
                <a:cubicBezTo>
                  <a:pt x="3108" y="1232"/>
                  <a:pt x="2822" y="327"/>
                  <a:pt x="2179" y="65"/>
                </a:cubicBezTo>
                <a:cubicBezTo>
                  <a:pt x="2068" y="22"/>
                  <a:pt x="1952"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txBox="1"/>
          <p:nvPr/>
        </p:nvSpPr>
        <p:spPr>
          <a:xfrm>
            <a:off x="1384354" y="2224985"/>
            <a:ext cx="4727578" cy="1413643"/>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FontTx/>
              <a:buChar char="-"/>
            </a:pPr>
            <a:endParaRPr sz="2800" dirty="0">
              <a:solidFill>
                <a:schemeClr val="dk1"/>
              </a:solidFill>
              <a:latin typeface="Times New Roman" panose="02020603050405020304" pitchFamily="18" charset="0"/>
              <a:ea typeface="Alata"/>
              <a:cs typeface="Times New Roman" panose="02020603050405020304" pitchFamily="18" charset="0"/>
              <a:sym typeface="Alata"/>
            </a:endParaRPr>
          </a:p>
        </p:txBody>
      </p:sp>
    </p:spTree>
    <p:extLst>
      <p:ext uri="{BB962C8B-B14F-4D97-AF65-F5344CB8AC3E}">
        <p14:creationId xmlns:p14="http://schemas.microsoft.com/office/powerpoint/2010/main" val="41671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466"/>
                                        </p:tgtEl>
                                        <p:attrNameLst>
                                          <p:attrName>style.visibility</p:attrName>
                                        </p:attrNameLst>
                                      </p:cBhvr>
                                      <p:to>
                                        <p:strVal val="visible"/>
                                      </p:to>
                                    </p:set>
                                    <p:anim calcmode="lin" valueType="num">
                                      <p:cBhvr>
                                        <p:cTn id="7" dur="1000" fill="hold"/>
                                        <p:tgtEl>
                                          <p:spTgt spid="466"/>
                                        </p:tgtEl>
                                        <p:attrNameLst>
                                          <p:attrName>ppt_w</p:attrName>
                                        </p:attrNameLst>
                                      </p:cBhvr>
                                      <p:tavLst>
                                        <p:tav tm="0">
                                          <p:val>
                                            <p:fltVal val="0"/>
                                          </p:val>
                                        </p:tav>
                                        <p:tav tm="100000">
                                          <p:val>
                                            <p:strVal val="#ppt_w"/>
                                          </p:val>
                                        </p:tav>
                                      </p:tavLst>
                                    </p:anim>
                                    <p:anim calcmode="lin" valueType="num">
                                      <p:cBhvr>
                                        <p:cTn id="8" dur="1000" fill="hold"/>
                                        <p:tgtEl>
                                          <p:spTgt spid="466"/>
                                        </p:tgtEl>
                                        <p:attrNameLst>
                                          <p:attrName>ppt_h</p:attrName>
                                        </p:attrNameLst>
                                      </p:cBhvr>
                                      <p:tavLst>
                                        <p:tav tm="0">
                                          <p:val>
                                            <p:fltVal val="0"/>
                                          </p:val>
                                        </p:tav>
                                        <p:tav tm="100000">
                                          <p:val>
                                            <p:strVal val="#ppt_h"/>
                                          </p:val>
                                        </p:tav>
                                      </p:tavLst>
                                    </p:anim>
                                    <p:anim calcmode="lin" valueType="num">
                                      <p:cBhvr>
                                        <p:cTn id="9" dur="1000" fill="hold"/>
                                        <p:tgtEl>
                                          <p:spTgt spid="466"/>
                                        </p:tgtEl>
                                        <p:attrNameLst>
                                          <p:attrName>style.rotation</p:attrName>
                                        </p:attrNameLst>
                                      </p:cBhvr>
                                      <p:tavLst>
                                        <p:tav tm="0">
                                          <p:val>
                                            <p:fltVal val="90"/>
                                          </p:val>
                                        </p:tav>
                                        <p:tav tm="100000">
                                          <p:val>
                                            <p:fltVal val="0"/>
                                          </p:val>
                                        </p:tav>
                                      </p:tavLst>
                                    </p:anim>
                                    <p:animEffect transition="in" filter="fade">
                                      <p:cBhvr>
                                        <p:cTn id="10"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AB340-05F0-EA49-A966-A62A11655512}"/>
              </a:ext>
            </a:extLst>
          </p:cNvPr>
          <p:cNvSpPr>
            <a:spLocks noGrp="1"/>
          </p:cNvSpPr>
          <p:nvPr>
            <p:ph type="body" idx="1"/>
          </p:nvPr>
        </p:nvSpPr>
        <p:spPr>
          <a:xfrm>
            <a:off x="6014384" y="548126"/>
            <a:ext cx="2713979" cy="3829909"/>
          </a:xfrm>
        </p:spPr>
        <p:txBody>
          <a:bodyPr/>
          <a:lstStyle/>
          <a:p>
            <a:r>
              <a:rPr lang="en-VN" sz="2000" dirty="0">
                <a:latin typeface="Times New Roman" panose="02020603050405020304" pitchFamily="18" charset="0"/>
                <a:cs typeface="Times New Roman" panose="02020603050405020304" pitchFamily="18" charset="0"/>
              </a:rPr>
              <a:t>Vị trí trung tâm khu vực Đông Nam Á – nối liền giữa Nam Á và Đông Bắc Á.</a:t>
            </a:r>
          </a:p>
          <a:p>
            <a:r>
              <a:rPr lang="en-US" sz="2000" dirty="0">
                <a:latin typeface="Times New Roman" panose="02020603050405020304" pitchFamily="18" charset="0"/>
                <a:cs typeface="Times New Roman" panose="02020603050405020304" pitchFamily="18" charset="0"/>
              </a:rPr>
              <a:t>N</a:t>
            </a:r>
            <a:r>
              <a:rPr lang="en-VN" sz="2000" dirty="0">
                <a:latin typeface="Times New Roman" panose="02020603050405020304" pitchFamily="18" charset="0"/>
                <a:cs typeface="Times New Roman" panose="02020603050405020304" pitchFamily="18" charset="0"/>
              </a:rPr>
              <a:t>ằm trên hành lang trục giao thông hàng hải quốc tế nối liền Thái Bình Dương qua Ấn Độ Dương. </a:t>
            </a:r>
          </a:p>
          <a:p>
            <a:r>
              <a:rPr lang="en-US" sz="2000" dirty="0">
                <a:latin typeface="Times New Roman" panose="02020603050405020304" pitchFamily="18" charset="0"/>
                <a:cs typeface="Times New Roman" panose="02020603050405020304" pitchFamily="18" charset="0"/>
              </a:rPr>
              <a:t>L</a:t>
            </a:r>
            <a:r>
              <a:rPr lang="en-VN" sz="2000" dirty="0">
                <a:latin typeface="Times New Roman" panose="02020603050405020304" pitchFamily="18" charset="0"/>
                <a:cs typeface="Times New Roman" panose="02020603050405020304" pitchFamily="18" charset="0"/>
              </a:rPr>
              <a:t>à hải cảng từ 300 năm trước.</a:t>
            </a:r>
          </a:p>
          <a:p>
            <a:endParaRPr lang="en-VN" sz="2000" dirty="0">
              <a:latin typeface="Times New Roman" panose="02020603050405020304" pitchFamily="18" charset="0"/>
              <a:cs typeface="Times New Roman" panose="02020603050405020304" pitchFamily="18" charset="0"/>
            </a:endParaRPr>
          </a:p>
        </p:txBody>
      </p:sp>
      <p:pic>
        <p:nvPicPr>
          <p:cNvPr id="4" name="Picture 2" descr="Đông Nam Á có bao nhiêu nước? Và những điều cần biết">
            <a:extLst>
              <a:ext uri="{FF2B5EF4-FFF2-40B4-BE49-F238E27FC236}">
                <a16:creationId xmlns:a16="http://schemas.microsoft.com/office/drawing/2014/main" id="{592A5979-150A-954A-9C43-047A50554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5" y="0"/>
            <a:ext cx="5903549" cy="418270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0456EA24-1563-524A-B0FC-5F532C71CD93}"/>
              </a:ext>
            </a:extLst>
          </p:cNvPr>
          <p:cNvSpPr/>
          <p:nvPr/>
        </p:nvSpPr>
        <p:spPr>
          <a:xfrm>
            <a:off x="88499" y="4267201"/>
            <a:ext cx="5925885" cy="8763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dirty="0">
                <a:solidFill>
                  <a:schemeClr val="tx1"/>
                </a:solidFill>
                <a:latin typeface="Times New Roman" panose="02020603050405020304" pitchFamily="18" charset="0"/>
                <a:cs typeface="Times New Roman" panose="02020603050405020304" pitchFamily="18" charset="0"/>
              </a:rPr>
              <a:t>=&gt; Tiềm năng lớn để giao lưu, tiếp xúc với các nước khu vực Đông Nam Á, Tây Á và các nước phương Tây.</a:t>
            </a:r>
          </a:p>
        </p:txBody>
      </p:sp>
    </p:spTree>
    <p:extLst>
      <p:ext uri="{BB962C8B-B14F-4D97-AF65-F5344CB8AC3E}">
        <p14:creationId xmlns:p14="http://schemas.microsoft.com/office/powerpoint/2010/main" val="8423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37"/>
          <p:cNvSpPr txBox="1">
            <a:spLocks noGrp="1"/>
          </p:cNvSpPr>
          <p:nvPr>
            <p:ph type="subTitle" idx="1"/>
          </p:nvPr>
        </p:nvSpPr>
        <p:spPr>
          <a:xfrm>
            <a:off x="5803104" y="131208"/>
            <a:ext cx="3133189" cy="4910922"/>
          </a:xfrm>
          <a:prstGeom prst="rect">
            <a:avLst/>
          </a:prstGeom>
          <a:solidFill>
            <a:schemeClr val="bg1">
              <a:lumMod val="95000"/>
            </a:schemeClr>
          </a:solidFill>
        </p:spPr>
        <p:txBody>
          <a:bodyPr spcFirstLastPara="1" wrap="square" lIns="91425" tIns="91425" rIns="91425" bIns="91425" anchor="ctr" anchorCtr="0">
            <a:noAutofit/>
          </a:bodyPr>
          <a:lstStyle/>
          <a:p>
            <a:pPr marL="342900" lvl="0" indent="-342900" algn="l" rtl="0">
              <a:spcBef>
                <a:spcPts val="0"/>
              </a:spcBef>
              <a:spcAft>
                <a:spcPts val="0"/>
              </a:spcAft>
              <a:buFontTx/>
              <a:buChar char="-"/>
            </a:pPr>
            <a:r>
              <a:rPr lang="vi-VN" sz="2000" dirty="0">
                <a:latin typeface="Times New Roman" panose="02020603050405020304" pitchFamily="18" charset="0"/>
                <a:cs typeface="Times New Roman" panose="02020603050405020304" pitchFamily="18" charset="0"/>
              </a:rPr>
              <a:t>Những thế kỉ đầu công nguyên: chịu ảnh hưởng văn hoá Đồng Nai (dân tộc Mạ, K’ho…), văn hoá Ăng-kor, văn hoá Chăm-pa..</a:t>
            </a:r>
          </a:p>
          <a:p>
            <a:pPr marL="342900" lvl="0" indent="-342900" algn="l" rtl="0">
              <a:spcBef>
                <a:spcPts val="0"/>
              </a:spcBef>
              <a:spcAft>
                <a:spcPts val="0"/>
              </a:spcAft>
              <a:buFontTx/>
              <a:buChar char="-"/>
            </a:pPr>
            <a:r>
              <a:rPr lang="vi-VN" sz="2000" dirty="0">
                <a:latin typeface="Times New Roman" panose="02020603050405020304" pitchFamily="18" charset="0"/>
                <a:cs typeface="Times New Roman" panose="02020603050405020304" pitchFamily="18" charset="0"/>
              </a:rPr>
              <a:t>Thế kỉ XVI người hoa bị áp bức từ Trung Quốc (nhà Minh) di cư đến hội nhập văn hoá Trung Hoa cận đại hội nhập với văn hoa Nam Bộ và văn hoá Đại Việt.</a:t>
            </a:r>
            <a:endParaRPr sz="2000" dirty="0">
              <a:latin typeface="Times New Roman" panose="02020603050405020304" pitchFamily="18" charset="0"/>
              <a:cs typeface="Times New Roman" panose="02020603050405020304" pitchFamily="18" charset="0"/>
            </a:endParaRPr>
          </a:p>
        </p:txBody>
      </p:sp>
      <p:grpSp>
        <p:nvGrpSpPr>
          <p:cNvPr id="474" name="Google Shape;474;p37"/>
          <p:cNvGrpSpPr/>
          <p:nvPr/>
        </p:nvGrpSpPr>
        <p:grpSpPr>
          <a:xfrm rot="1052397">
            <a:off x="693292" y="3891347"/>
            <a:ext cx="1115115" cy="650638"/>
            <a:chOff x="559125" y="3584825"/>
            <a:chExt cx="1115006" cy="650575"/>
          </a:xfrm>
        </p:grpSpPr>
        <p:sp>
          <p:nvSpPr>
            <p:cNvPr id="475" name="Google Shape;475;p37"/>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37"/>
          <p:cNvGrpSpPr/>
          <p:nvPr/>
        </p:nvGrpSpPr>
        <p:grpSpPr>
          <a:xfrm>
            <a:off x="3176538" y="408567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Phố người Hoa Sài Gòn có gì hấp dẫn &amp; thú vị (update 8/2020)- ChuduInfo">
            <a:extLst>
              <a:ext uri="{FF2B5EF4-FFF2-40B4-BE49-F238E27FC236}">
                <a16:creationId xmlns:a16="http://schemas.microsoft.com/office/drawing/2014/main" id="{2AB50030-6236-4A49-8DA6-FDB0B0602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4" y="140432"/>
            <a:ext cx="5660312" cy="4103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3">
                                            <p:bg/>
                                          </p:spTgt>
                                        </p:tgtEl>
                                        <p:attrNameLst>
                                          <p:attrName>style.visibility</p:attrName>
                                        </p:attrNameLst>
                                      </p:cBhvr>
                                      <p:to>
                                        <p:strVal val="visible"/>
                                      </p:to>
                                    </p:set>
                                    <p:animEffect transition="in" filter="fade">
                                      <p:cBhvr>
                                        <p:cTn id="7" dur="1000"/>
                                        <p:tgtEl>
                                          <p:spTgt spid="473">
                                            <p:bg/>
                                          </p:spTgt>
                                        </p:tgtEl>
                                      </p:cBhvr>
                                    </p:animEffect>
                                    <p:anim calcmode="lin" valueType="num">
                                      <p:cBhvr>
                                        <p:cTn id="8" dur="1000" fill="hold"/>
                                        <p:tgtEl>
                                          <p:spTgt spid="473">
                                            <p:bg/>
                                          </p:spTgt>
                                        </p:tgtEl>
                                        <p:attrNameLst>
                                          <p:attrName>ppt_x</p:attrName>
                                        </p:attrNameLst>
                                      </p:cBhvr>
                                      <p:tavLst>
                                        <p:tav tm="0">
                                          <p:val>
                                            <p:strVal val="#ppt_x"/>
                                          </p:val>
                                        </p:tav>
                                        <p:tav tm="100000">
                                          <p:val>
                                            <p:strVal val="#ppt_x"/>
                                          </p:val>
                                        </p:tav>
                                      </p:tavLst>
                                    </p:anim>
                                    <p:anim calcmode="lin" valueType="num">
                                      <p:cBhvr>
                                        <p:cTn id="9" dur="1000" fill="hold"/>
                                        <p:tgtEl>
                                          <p:spTgt spid="47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3">
                                            <p:txEl>
                                              <p:pRg st="0" end="0"/>
                                            </p:txEl>
                                          </p:spTgt>
                                        </p:tgtEl>
                                        <p:attrNameLst>
                                          <p:attrName>style.visibility</p:attrName>
                                        </p:attrNameLst>
                                      </p:cBhvr>
                                      <p:to>
                                        <p:strVal val="visible"/>
                                      </p:to>
                                    </p:set>
                                    <p:animEffect transition="in" filter="fade">
                                      <p:cBhvr>
                                        <p:cTn id="14" dur="1000"/>
                                        <p:tgtEl>
                                          <p:spTgt spid="473">
                                            <p:txEl>
                                              <p:pRg st="0" end="0"/>
                                            </p:txEl>
                                          </p:spTgt>
                                        </p:tgtEl>
                                      </p:cBhvr>
                                    </p:animEffect>
                                    <p:anim calcmode="lin" valueType="num">
                                      <p:cBhvr>
                                        <p:cTn id="15" dur="1000" fill="hold"/>
                                        <p:tgtEl>
                                          <p:spTgt spid="47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3">
                                            <p:txEl>
                                              <p:pRg st="1" end="1"/>
                                            </p:txEl>
                                          </p:spTgt>
                                        </p:tgtEl>
                                        <p:attrNameLst>
                                          <p:attrName>style.visibility</p:attrName>
                                        </p:attrNameLst>
                                      </p:cBhvr>
                                      <p:to>
                                        <p:strVal val="visible"/>
                                      </p:to>
                                    </p:set>
                                    <p:animEffect transition="in" filter="fade">
                                      <p:cBhvr>
                                        <p:cTn id="21" dur="1000"/>
                                        <p:tgtEl>
                                          <p:spTgt spid="473">
                                            <p:txEl>
                                              <p:pRg st="1" end="1"/>
                                            </p:txEl>
                                          </p:spTgt>
                                        </p:tgtEl>
                                      </p:cBhvr>
                                    </p:animEffect>
                                    <p:anim calcmode="lin" valueType="num">
                                      <p:cBhvr>
                                        <p:cTn id="22" dur="1000" fill="hold"/>
                                        <p:tgtEl>
                                          <p:spTgt spid="47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C4AD4AB-8D1E-AA49-838F-3D8FB20C94C2}"/>
              </a:ext>
            </a:extLst>
          </p:cNvPr>
          <p:cNvSpPr>
            <a:spLocks noGrp="1"/>
          </p:cNvSpPr>
          <p:nvPr>
            <p:ph type="subTitle" idx="1"/>
          </p:nvPr>
        </p:nvSpPr>
        <p:spPr>
          <a:xfrm>
            <a:off x="277090" y="3934690"/>
            <a:ext cx="8506691" cy="942109"/>
          </a:xfrm>
          <a:solidFill>
            <a:schemeClr val="accent1">
              <a:lumMod val="20000"/>
              <a:lumOff val="80000"/>
            </a:schemeClr>
          </a:solidFill>
        </p:spPr>
        <p:txBody>
          <a:bodyPr/>
          <a:lstStyle/>
          <a:p>
            <a:r>
              <a:rPr lang="en-US" sz="1800" dirty="0">
                <a:latin typeface="Times New Roman" panose="02020603050405020304" pitchFamily="18" charset="0"/>
                <a:cs typeface="Times New Roman" panose="02020603050405020304" pitchFamily="18" charset="0"/>
              </a:rPr>
              <a:t>H</a:t>
            </a:r>
            <a:r>
              <a:rPr lang="en-VN" sz="1800" dirty="0">
                <a:latin typeface="Times New Roman" panose="02020603050405020304" pitchFamily="18" charset="0"/>
                <a:cs typeface="Times New Roman" panose="02020603050405020304" pitchFamily="18" charset="0"/>
              </a:rPr>
              <a:t>iện nay có khoảng 54 dân tộc sinh sống ở TpHCM, ngoài ra có nhiều người nước ngoài sinh sống và làm việc (Ấn Độ, Indonesia, Pháp, Hàn Quốc, Úc, Nga,…)</a:t>
            </a:r>
          </a:p>
        </p:txBody>
      </p:sp>
      <p:pic>
        <p:nvPicPr>
          <p:cNvPr id="4098" name="Picture 2" descr="Phố đi bộ Bùi Viện ở đâu? Thông tin địa điểm và những hoạt động nổi bật">
            <a:extLst>
              <a:ext uri="{FF2B5EF4-FFF2-40B4-BE49-F238E27FC236}">
                <a16:creationId xmlns:a16="http://schemas.microsoft.com/office/drawing/2014/main" id="{A7B1E37B-0511-2A4C-B06F-3D2E02021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527" y="0"/>
            <a:ext cx="6132945" cy="383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6"/>
          <p:cNvSpPr txBox="1">
            <a:spLocks noGrp="1"/>
          </p:cNvSpPr>
          <p:nvPr>
            <p:ph type="title"/>
          </p:nvPr>
        </p:nvSpPr>
        <p:spPr>
          <a:xfrm>
            <a:off x="713174" y="465000"/>
            <a:ext cx="6904797" cy="528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0000"/>
                </a:solidFill>
                <a:latin typeface="Times New Roman" panose="02020603050405020304" pitchFamily="18" charset="0"/>
                <a:cs typeface="Times New Roman" panose="02020603050405020304" pitchFamily="18" charset="0"/>
              </a:rPr>
              <a:t>I. CÁC YẾU TỐ HÌNH THÀNH NÊN TÍNH CÁCH CON NGƯỜI </a:t>
            </a:r>
            <a:r>
              <a:rPr lang="en" sz="2800" dirty="0" err="1">
                <a:solidFill>
                  <a:srgbClr val="FF0000"/>
                </a:solidFill>
                <a:latin typeface="Times New Roman" panose="02020603050405020304" pitchFamily="18" charset="0"/>
                <a:cs typeface="Times New Roman" panose="02020603050405020304" pitchFamily="18" charset="0"/>
              </a:rPr>
              <a:t>Ở</a:t>
            </a:r>
            <a:r>
              <a:rPr lang="en" sz="2800" dirty="0">
                <a:solidFill>
                  <a:srgbClr val="FF0000"/>
                </a:solidFill>
                <a:latin typeface="Times New Roman" panose="02020603050405020304" pitchFamily="18" charset="0"/>
                <a:cs typeface="Times New Roman" panose="02020603050405020304" pitchFamily="18" charset="0"/>
              </a:rPr>
              <a:t> TP.HCM</a:t>
            </a:r>
            <a:endParaRPr sz="2800" dirty="0">
              <a:solidFill>
                <a:srgbClr val="FF0000"/>
              </a:solidFill>
              <a:latin typeface="Times New Roman" panose="02020603050405020304" pitchFamily="18" charset="0"/>
              <a:cs typeface="Times New Roman" panose="02020603050405020304" pitchFamily="18" charset="0"/>
            </a:endParaRPr>
          </a:p>
        </p:txBody>
      </p:sp>
      <p:grpSp>
        <p:nvGrpSpPr>
          <p:cNvPr id="448" name="Google Shape;448;p36"/>
          <p:cNvGrpSpPr/>
          <p:nvPr/>
        </p:nvGrpSpPr>
        <p:grpSpPr>
          <a:xfrm>
            <a:off x="325222" y="4051064"/>
            <a:ext cx="785239" cy="1601564"/>
            <a:chOff x="8138476" y="356550"/>
            <a:chExt cx="584734" cy="1192616"/>
          </a:xfrm>
        </p:grpSpPr>
        <p:sp>
          <p:nvSpPr>
            <p:cNvPr id="449" name="Google Shape;449;p36"/>
            <p:cNvSpPr/>
            <p:nvPr/>
          </p:nvSpPr>
          <p:spPr>
            <a:xfrm>
              <a:off x="8291317" y="801913"/>
              <a:ext cx="368108" cy="747253"/>
            </a:xfrm>
            <a:custGeom>
              <a:avLst/>
              <a:gdLst/>
              <a:ahLst/>
              <a:cxnLst/>
              <a:rect l="l" t="t" r="r" b="b"/>
              <a:pathLst>
                <a:path w="9205" h="18686" extrusionOk="0">
                  <a:moveTo>
                    <a:pt x="3574" y="1"/>
                  </a:moveTo>
                  <a:cubicBezTo>
                    <a:pt x="3562" y="1"/>
                    <a:pt x="3549" y="2"/>
                    <a:pt x="3537" y="5"/>
                  </a:cubicBezTo>
                  <a:cubicBezTo>
                    <a:pt x="1965" y="195"/>
                    <a:pt x="596" y="1564"/>
                    <a:pt x="274" y="3243"/>
                  </a:cubicBezTo>
                  <a:cubicBezTo>
                    <a:pt x="1" y="4755"/>
                    <a:pt x="513" y="6422"/>
                    <a:pt x="1644" y="7720"/>
                  </a:cubicBezTo>
                  <a:cubicBezTo>
                    <a:pt x="2418" y="8613"/>
                    <a:pt x="3418" y="9268"/>
                    <a:pt x="4454" y="9923"/>
                  </a:cubicBezTo>
                  <a:lnTo>
                    <a:pt x="4632" y="10030"/>
                  </a:lnTo>
                  <a:cubicBezTo>
                    <a:pt x="5549" y="10601"/>
                    <a:pt x="6490" y="11197"/>
                    <a:pt x="7252" y="11959"/>
                  </a:cubicBezTo>
                  <a:cubicBezTo>
                    <a:pt x="8144" y="12851"/>
                    <a:pt x="8656" y="13899"/>
                    <a:pt x="8704" y="14899"/>
                  </a:cubicBezTo>
                  <a:cubicBezTo>
                    <a:pt x="8752" y="15971"/>
                    <a:pt x="8216" y="17078"/>
                    <a:pt x="7335" y="17721"/>
                  </a:cubicBezTo>
                  <a:cubicBezTo>
                    <a:pt x="6861" y="18063"/>
                    <a:pt x="6317" y="18244"/>
                    <a:pt x="5801" y="18244"/>
                  </a:cubicBezTo>
                  <a:cubicBezTo>
                    <a:pt x="5616" y="18244"/>
                    <a:pt x="5436" y="18221"/>
                    <a:pt x="5263" y="18174"/>
                  </a:cubicBezTo>
                  <a:cubicBezTo>
                    <a:pt x="4513" y="17971"/>
                    <a:pt x="3906" y="17257"/>
                    <a:pt x="3834" y="16483"/>
                  </a:cubicBezTo>
                  <a:cubicBezTo>
                    <a:pt x="3763" y="15697"/>
                    <a:pt x="4215" y="14887"/>
                    <a:pt x="4918" y="14542"/>
                  </a:cubicBezTo>
                  <a:cubicBezTo>
                    <a:pt x="5155" y="14424"/>
                    <a:pt x="5406" y="14363"/>
                    <a:pt x="5648" y="14363"/>
                  </a:cubicBezTo>
                  <a:cubicBezTo>
                    <a:pt x="5844" y="14363"/>
                    <a:pt x="6033" y="14403"/>
                    <a:pt x="6204" y="14483"/>
                  </a:cubicBezTo>
                  <a:cubicBezTo>
                    <a:pt x="6597" y="14661"/>
                    <a:pt x="6847" y="15090"/>
                    <a:pt x="6799" y="15483"/>
                  </a:cubicBezTo>
                  <a:cubicBezTo>
                    <a:pt x="6763" y="15673"/>
                    <a:pt x="6644" y="15864"/>
                    <a:pt x="6466" y="15983"/>
                  </a:cubicBezTo>
                  <a:cubicBezTo>
                    <a:pt x="6343" y="16062"/>
                    <a:pt x="6214" y="16108"/>
                    <a:pt x="6092" y="16108"/>
                  </a:cubicBezTo>
                  <a:cubicBezTo>
                    <a:pt x="6049" y="16108"/>
                    <a:pt x="6006" y="16102"/>
                    <a:pt x="5966" y="16090"/>
                  </a:cubicBezTo>
                  <a:cubicBezTo>
                    <a:pt x="5950" y="16087"/>
                    <a:pt x="5935" y="16085"/>
                    <a:pt x="5920" y="16085"/>
                  </a:cubicBezTo>
                  <a:cubicBezTo>
                    <a:pt x="5817" y="16085"/>
                    <a:pt x="5723" y="16153"/>
                    <a:pt x="5692" y="16257"/>
                  </a:cubicBezTo>
                  <a:cubicBezTo>
                    <a:pt x="5668" y="16376"/>
                    <a:pt x="5739" y="16495"/>
                    <a:pt x="5858" y="16530"/>
                  </a:cubicBezTo>
                  <a:cubicBezTo>
                    <a:pt x="5932" y="16549"/>
                    <a:pt x="6007" y="16558"/>
                    <a:pt x="6081" y="16558"/>
                  </a:cubicBezTo>
                  <a:cubicBezTo>
                    <a:pt x="6296" y="16558"/>
                    <a:pt x="6510" y="16484"/>
                    <a:pt x="6704" y="16352"/>
                  </a:cubicBezTo>
                  <a:cubicBezTo>
                    <a:pt x="6990" y="16161"/>
                    <a:pt x="7192" y="15864"/>
                    <a:pt x="7240" y="15542"/>
                  </a:cubicBezTo>
                  <a:cubicBezTo>
                    <a:pt x="7323" y="14959"/>
                    <a:pt x="6966" y="14340"/>
                    <a:pt x="6394" y="14078"/>
                  </a:cubicBezTo>
                  <a:cubicBezTo>
                    <a:pt x="6165" y="13968"/>
                    <a:pt x="5910" y="13914"/>
                    <a:pt x="5647" y="13914"/>
                  </a:cubicBezTo>
                  <a:cubicBezTo>
                    <a:pt x="5338" y="13914"/>
                    <a:pt x="5018" y="13989"/>
                    <a:pt x="4715" y="14137"/>
                  </a:cubicBezTo>
                  <a:cubicBezTo>
                    <a:pt x="3846" y="14566"/>
                    <a:pt x="3299" y="15554"/>
                    <a:pt x="3394" y="16519"/>
                  </a:cubicBezTo>
                  <a:cubicBezTo>
                    <a:pt x="3489" y="17495"/>
                    <a:pt x="4204" y="18352"/>
                    <a:pt x="5156" y="18602"/>
                  </a:cubicBezTo>
                  <a:cubicBezTo>
                    <a:pt x="5358" y="18662"/>
                    <a:pt x="5573" y="18686"/>
                    <a:pt x="5787" y="18686"/>
                  </a:cubicBezTo>
                  <a:cubicBezTo>
                    <a:pt x="6406" y="18686"/>
                    <a:pt x="7049" y="18483"/>
                    <a:pt x="7597" y="18078"/>
                  </a:cubicBezTo>
                  <a:cubicBezTo>
                    <a:pt x="8597" y="17364"/>
                    <a:pt x="9204" y="16102"/>
                    <a:pt x="9157" y="14876"/>
                  </a:cubicBezTo>
                  <a:cubicBezTo>
                    <a:pt x="9097" y="13768"/>
                    <a:pt x="8537" y="12613"/>
                    <a:pt x="7573" y="11649"/>
                  </a:cubicBezTo>
                  <a:cubicBezTo>
                    <a:pt x="6775" y="10851"/>
                    <a:pt x="5811" y="10244"/>
                    <a:pt x="4870" y="9661"/>
                  </a:cubicBezTo>
                  <a:lnTo>
                    <a:pt x="4692" y="9542"/>
                  </a:lnTo>
                  <a:cubicBezTo>
                    <a:pt x="3680" y="8911"/>
                    <a:pt x="2715" y="8268"/>
                    <a:pt x="1977" y="7422"/>
                  </a:cubicBezTo>
                  <a:cubicBezTo>
                    <a:pt x="929" y="6232"/>
                    <a:pt x="465" y="4696"/>
                    <a:pt x="715" y="3326"/>
                  </a:cubicBezTo>
                  <a:cubicBezTo>
                    <a:pt x="1001" y="1826"/>
                    <a:pt x="2203" y="612"/>
                    <a:pt x="3596" y="445"/>
                  </a:cubicBezTo>
                  <a:cubicBezTo>
                    <a:pt x="3715" y="433"/>
                    <a:pt x="3799" y="314"/>
                    <a:pt x="3787" y="195"/>
                  </a:cubicBezTo>
                  <a:cubicBezTo>
                    <a:pt x="3776" y="89"/>
                    <a:pt x="3679" y="1"/>
                    <a:pt x="35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8377015" y="815429"/>
              <a:ext cx="183834" cy="134766"/>
            </a:xfrm>
            <a:custGeom>
              <a:avLst/>
              <a:gdLst/>
              <a:ahLst/>
              <a:cxnLst/>
              <a:rect l="l" t="t" r="r" b="b"/>
              <a:pathLst>
                <a:path w="4597" h="3370" extrusionOk="0">
                  <a:moveTo>
                    <a:pt x="2084" y="0"/>
                  </a:moveTo>
                  <a:cubicBezTo>
                    <a:pt x="2061" y="36"/>
                    <a:pt x="2037" y="83"/>
                    <a:pt x="2025" y="131"/>
                  </a:cubicBezTo>
                  <a:lnTo>
                    <a:pt x="1334" y="131"/>
                  </a:lnTo>
                  <a:lnTo>
                    <a:pt x="1120" y="60"/>
                  </a:lnTo>
                  <a:cubicBezTo>
                    <a:pt x="1037" y="298"/>
                    <a:pt x="858" y="560"/>
                    <a:pt x="679" y="810"/>
                  </a:cubicBezTo>
                  <a:cubicBezTo>
                    <a:pt x="489" y="1083"/>
                    <a:pt x="286" y="1369"/>
                    <a:pt x="179" y="1667"/>
                  </a:cubicBezTo>
                  <a:cubicBezTo>
                    <a:pt x="108" y="1905"/>
                    <a:pt x="1" y="2191"/>
                    <a:pt x="36" y="2500"/>
                  </a:cubicBezTo>
                  <a:cubicBezTo>
                    <a:pt x="84" y="2834"/>
                    <a:pt x="322" y="3179"/>
                    <a:pt x="703" y="3215"/>
                  </a:cubicBezTo>
                  <a:cubicBezTo>
                    <a:pt x="723" y="3217"/>
                    <a:pt x="742" y="3217"/>
                    <a:pt x="762" y="3217"/>
                  </a:cubicBezTo>
                  <a:cubicBezTo>
                    <a:pt x="994" y="3217"/>
                    <a:pt x="1228" y="3090"/>
                    <a:pt x="1382" y="2881"/>
                  </a:cubicBezTo>
                  <a:cubicBezTo>
                    <a:pt x="1394" y="2869"/>
                    <a:pt x="1406" y="2846"/>
                    <a:pt x="1418" y="2834"/>
                  </a:cubicBezTo>
                  <a:cubicBezTo>
                    <a:pt x="1453" y="2905"/>
                    <a:pt x="1501" y="2988"/>
                    <a:pt x="1560" y="3048"/>
                  </a:cubicBezTo>
                  <a:cubicBezTo>
                    <a:pt x="1739" y="3262"/>
                    <a:pt x="1989" y="3369"/>
                    <a:pt x="2215" y="3369"/>
                  </a:cubicBezTo>
                  <a:cubicBezTo>
                    <a:pt x="2311" y="3369"/>
                    <a:pt x="2406" y="3346"/>
                    <a:pt x="2501" y="3310"/>
                  </a:cubicBezTo>
                  <a:cubicBezTo>
                    <a:pt x="2727" y="3203"/>
                    <a:pt x="2882" y="2977"/>
                    <a:pt x="2930" y="2691"/>
                  </a:cubicBezTo>
                  <a:cubicBezTo>
                    <a:pt x="2930" y="2667"/>
                    <a:pt x="2930" y="2643"/>
                    <a:pt x="2942" y="2619"/>
                  </a:cubicBezTo>
                  <a:cubicBezTo>
                    <a:pt x="3084" y="2715"/>
                    <a:pt x="3239" y="2798"/>
                    <a:pt x="3418" y="2834"/>
                  </a:cubicBezTo>
                  <a:cubicBezTo>
                    <a:pt x="3488" y="2850"/>
                    <a:pt x="3562" y="2859"/>
                    <a:pt x="3637" y="2859"/>
                  </a:cubicBezTo>
                  <a:cubicBezTo>
                    <a:pt x="3993" y="2859"/>
                    <a:pt x="4369" y="2672"/>
                    <a:pt x="4477" y="2298"/>
                  </a:cubicBezTo>
                  <a:cubicBezTo>
                    <a:pt x="4597" y="1869"/>
                    <a:pt x="4299" y="1464"/>
                    <a:pt x="3954" y="1250"/>
                  </a:cubicBezTo>
                  <a:cubicBezTo>
                    <a:pt x="3823" y="1167"/>
                    <a:pt x="3692" y="1107"/>
                    <a:pt x="3561" y="1048"/>
                  </a:cubicBezTo>
                  <a:cubicBezTo>
                    <a:pt x="3394" y="976"/>
                    <a:pt x="3239" y="905"/>
                    <a:pt x="3120" y="810"/>
                  </a:cubicBezTo>
                  <a:cubicBezTo>
                    <a:pt x="3073" y="774"/>
                    <a:pt x="3013" y="726"/>
                    <a:pt x="2953" y="679"/>
                  </a:cubicBezTo>
                  <a:cubicBezTo>
                    <a:pt x="2823" y="583"/>
                    <a:pt x="2477" y="333"/>
                    <a:pt x="2453" y="226"/>
                  </a:cubicBezTo>
                  <a:cubicBezTo>
                    <a:pt x="2453" y="238"/>
                    <a:pt x="2453" y="250"/>
                    <a:pt x="2453" y="262"/>
                  </a:cubicBezTo>
                  <a:lnTo>
                    <a:pt x="2263" y="131"/>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8138476" y="356550"/>
              <a:ext cx="584734" cy="473202"/>
            </a:xfrm>
            <a:custGeom>
              <a:avLst/>
              <a:gdLst/>
              <a:ahLst/>
              <a:cxnLst/>
              <a:rect l="l" t="t" r="r" b="b"/>
              <a:pathLst>
                <a:path w="14622" h="11833" extrusionOk="0">
                  <a:moveTo>
                    <a:pt x="10980" y="1"/>
                  </a:moveTo>
                  <a:cubicBezTo>
                    <a:pt x="10410" y="1"/>
                    <a:pt x="9835" y="123"/>
                    <a:pt x="9311" y="378"/>
                  </a:cubicBezTo>
                  <a:cubicBezTo>
                    <a:pt x="8156" y="950"/>
                    <a:pt x="7275" y="2093"/>
                    <a:pt x="6894" y="3438"/>
                  </a:cubicBezTo>
                  <a:cubicBezTo>
                    <a:pt x="6573" y="2700"/>
                    <a:pt x="5990" y="2069"/>
                    <a:pt x="5263" y="1712"/>
                  </a:cubicBezTo>
                  <a:cubicBezTo>
                    <a:pt x="4813" y="1495"/>
                    <a:pt x="4312" y="1388"/>
                    <a:pt x="3809" y="1388"/>
                  </a:cubicBezTo>
                  <a:cubicBezTo>
                    <a:pt x="3155" y="1388"/>
                    <a:pt x="2499" y="1569"/>
                    <a:pt x="1953" y="1926"/>
                  </a:cubicBezTo>
                  <a:cubicBezTo>
                    <a:pt x="644" y="2772"/>
                    <a:pt x="1" y="4617"/>
                    <a:pt x="406" y="6308"/>
                  </a:cubicBezTo>
                  <a:cubicBezTo>
                    <a:pt x="751" y="7725"/>
                    <a:pt x="1775" y="9070"/>
                    <a:pt x="3275" y="10070"/>
                  </a:cubicBezTo>
                  <a:cubicBezTo>
                    <a:pt x="4370" y="10808"/>
                    <a:pt x="5585" y="11308"/>
                    <a:pt x="6525" y="11654"/>
                  </a:cubicBezTo>
                  <a:cubicBezTo>
                    <a:pt x="6871" y="11785"/>
                    <a:pt x="7180" y="11832"/>
                    <a:pt x="7466" y="11832"/>
                  </a:cubicBezTo>
                  <a:cubicBezTo>
                    <a:pt x="8097" y="11832"/>
                    <a:pt x="8633" y="11558"/>
                    <a:pt x="9276" y="11177"/>
                  </a:cubicBezTo>
                  <a:cubicBezTo>
                    <a:pt x="11157" y="10070"/>
                    <a:pt x="12693" y="8475"/>
                    <a:pt x="13693" y="6582"/>
                  </a:cubicBezTo>
                  <a:cubicBezTo>
                    <a:pt x="14181" y="5665"/>
                    <a:pt x="14455" y="4831"/>
                    <a:pt x="14526" y="4034"/>
                  </a:cubicBezTo>
                  <a:cubicBezTo>
                    <a:pt x="14622" y="3045"/>
                    <a:pt x="14407" y="2117"/>
                    <a:pt x="13907" y="1402"/>
                  </a:cubicBezTo>
                  <a:cubicBezTo>
                    <a:pt x="13269" y="501"/>
                    <a:pt x="12135" y="1"/>
                    <a:pt x="10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8618912" y="428731"/>
              <a:ext cx="44789" cy="93897"/>
            </a:xfrm>
            <a:custGeom>
              <a:avLst/>
              <a:gdLst/>
              <a:ahLst/>
              <a:cxnLst/>
              <a:rect l="l" t="t" r="r" b="b"/>
              <a:pathLst>
                <a:path w="1120" h="2348" extrusionOk="0">
                  <a:moveTo>
                    <a:pt x="244" y="1"/>
                  </a:moveTo>
                  <a:cubicBezTo>
                    <a:pt x="190" y="1"/>
                    <a:pt x="136" y="21"/>
                    <a:pt x="95" y="62"/>
                  </a:cubicBezTo>
                  <a:cubicBezTo>
                    <a:pt x="0" y="157"/>
                    <a:pt x="0" y="288"/>
                    <a:pt x="83" y="383"/>
                  </a:cubicBezTo>
                  <a:cubicBezTo>
                    <a:pt x="238" y="538"/>
                    <a:pt x="357" y="717"/>
                    <a:pt x="453" y="931"/>
                  </a:cubicBezTo>
                  <a:cubicBezTo>
                    <a:pt x="607" y="1264"/>
                    <a:pt x="679" y="1669"/>
                    <a:pt x="667" y="2121"/>
                  </a:cubicBezTo>
                  <a:cubicBezTo>
                    <a:pt x="667" y="2252"/>
                    <a:pt x="762" y="2348"/>
                    <a:pt x="881" y="2348"/>
                  </a:cubicBezTo>
                  <a:lnTo>
                    <a:pt x="893" y="2348"/>
                  </a:lnTo>
                  <a:cubicBezTo>
                    <a:pt x="1012" y="2348"/>
                    <a:pt x="1107" y="2252"/>
                    <a:pt x="1107" y="2133"/>
                  </a:cubicBezTo>
                  <a:cubicBezTo>
                    <a:pt x="1119" y="1610"/>
                    <a:pt x="1036" y="1145"/>
                    <a:pt x="857" y="740"/>
                  </a:cubicBezTo>
                  <a:cubicBezTo>
                    <a:pt x="750" y="490"/>
                    <a:pt x="595" y="264"/>
                    <a:pt x="405" y="74"/>
                  </a:cubicBezTo>
                  <a:cubicBezTo>
                    <a:pt x="362" y="24"/>
                    <a:pt x="303"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8562727" y="401298"/>
              <a:ext cx="54306" cy="28953"/>
            </a:xfrm>
            <a:custGeom>
              <a:avLst/>
              <a:gdLst/>
              <a:ahLst/>
              <a:cxnLst/>
              <a:rect l="l" t="t" r="r" b="b"/>
              <a:pathLst>
                <a:path w="1358" h="724" extrusionOk="0">
                  <a:moveTo>
                    <a:pt x="308" y="1"/>
                  </a:moveTo>
                  <a:cubicBezTo>
                    <a:pt x="251" y="1"/>
                    <a:pt x="215" y="6"/>
                    <a:pt x="203" y="10"/>
                  </a:cubicBezTo>
                  <a:cubicBezTo>
                    <a:pt x="84" y="21"/>
                    <a:pt x="0" y="129"/>
                    <a:pt x="24" y="260"/>
                  </a:cubicBezTo>
                  <a:cubicBezTo>
                    <a:pt x="35" y="371"/>
                    <a:pt x="140" y="451"/>
                    <a:pt x="251" y="451"/>
                  </a:cubicBezTo>
                  <a:cubicBezTo>
                    <a:pt x="259" y="451"/>
                    <a:pt x="266" y="451"/>
                    <a:pt x="274" y="450"/>
                  </a:cubicBezTo>
                  <a:cubicBezTo>
                    <a:pt x="276" y="450"/>
                    <a:pt x="290" y="449"/>
                    <a:pt x="314" y="449"/>
                  </a:cubicBezTo>
                  <a:cubicBezTo>
                    <a:pt x="406" y="449"/>
                    <a:pt x="648" y="471"/>
                    <a:pt x="988" y="688"/>
                  </a:cubicBezTo>
                  <a:cubicBezTo>
                    <a:pt x="1024" y="712"/>
                    <a:pt x="1060" y="724"/>
                    <a:pt x="1107" y="724"/>
                  </a:cubicBezTo>
                  <a:cubicBezTo>
                    <a:pt x="1179" y="724"/>
                    <a:pt x="1250" y="688"/>
                    <a:pt x="1298" y="629"/>
                  </a:cubicBezTo>
                  <a:cubicBezTo>
                    <a:pt x="1357" y="521"/>
                    <a:pt x="1334" y="379"/>
                    <a:pt x="1227" y="319"/>
                  </a:cubicBezTo>
                  <a:cubicBezTo>
                    <a:pt x="803" y="46"/>
                    <a:pt x="471"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8148953" y="519747"/>
              <a:ext cx="488558" cy="310002"/>
            </a:xfrm>
            <a:custGeom>
              <a:avLst/>
              <a:gdLst/>
              <a:ahLst/>
              <a:cxnLst/>
              <a:rect l="l" t="t" r="r" b="b"/>
              <a:pathLst>
                <a:path w="12217" h="7752" extrusionOk="0">
                  <a:moveTo>
                    <a:pt x="108" y="0"/>
                  </a:moveTo>
                  <a:lnTo>
                    <a:pt x="36" y="810"/>
                  </a:lnTo>
                  <a:cubicBezTo>
                    <a:pt x="1" y="1298"/>
                    <a:pt x="36" y="1774"/>
                    <a:pt x="144" y="2227"/>
                  </a:cubicBezTo>
                  <a:cubicBezTo>
                    <a:pt x="489" y="3644"/>
                    <a:pt x="1513" y="4989"/>
                    <a:pt x="3013" y="5989"/>
                  </a:cubicBezTo>
                  <a:cubicBezTo>
                    <a:pt x="4108" y="6727"/>
                    <a:pt x="5323" y="7227"/>
                    <a:pt x="6263" y="7573"/>
                  </a:cubicBezTo>
                  <a:cubicBezTo>
                    <a:pt x="6609" y="7704"/>
                    <a:pt x="6918" y="7751"/>
                    <a:pt x="7204" y="7751"/>
                  </a:cubicBezTo>
                  <a:cubicBezTo>
                    <a:pt x="7835" y="7751"/>
                    <a:pt x="8371" y="7477"/>
                    <a:pt x="9014" y="7096"/>
                  </a:cubicBezTo>
                  <a:cubicBezTo>
                    <a:pt x="9990" y="6525"/>
                    <a:pt x="10883" y="5810"/>
                    <a:pt x="11657" y="4977"/>
                  </a:cubicBezTo>
                  <a:lnTo>
                    <a:pt x="12216" y="4382"/>
                  </a:lnTo>
                  <a:lnTo>
                    <a:pt x="11431" y="4608"/>
                  </a:lnTo>
                  <a:cubicBezTo>
                    <a:pt x="9969" y="5044"/>
                    <a:pt x="8683" y="5234"/>
                    <a:pt x="7551" y="5234"/>
                  </a:cubicBezTo>
                  <a:cubicBezTo>
                    <a:pt x="3613" y="5234"/>
                    <a:pt x="1547" y="2937"/>
                    <a:pt x="465" y="727"/>
                  </a:cubicBezTo>
                  <a:lnTo>
                    <a:pt x="1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36"/>
          <p:cNvSpPr/>
          <p:nvPr/>
        </p:nvSpPr>
        <p:spPr>
          <a:xfrm>
            <a:off x="4370170" y="4108523"/>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36"/>
          <p:cNvGrpSpPr/>
          <p:nvPr/>
        </p:nvGrpSpPr>
        <p:grpSpPr>
          <a:xfrm>
            <a:off x="7192929" y="541182"/>
            <a:ext cx="1515716" cy="647424"/>
            <a:chOff x="7196350" y="472088"/>
            <a:chExt cx="1420673" cy="606827"/>
          </a:xfrm>
        </p:grpSpPr>
        <p:sp>
          <p:nvSpPr>
            <p:cNvPr id="457" name="Google Shape;457;p36"/>
            <p:cNvSpPr/>
            <p:nvPr/>
          </p:nvSpPr>
          <p:spPr>
            <a:xfrm>
              <a:off x="7196350" y="514242"/>
              <a:ext cx="488783" cy="314075"/>
            </a:xfrm>
            <a:custGeom>
              <a:avLst/>
              <a:gdLst/>
              <a:ahLst/>
              <a:cxnLst/>
              <a:rect l="l" t="t" r="r" b="b"/>
              <a:pathLst>
                <a:path w="8824" h="5670" extrusionOk="0">
                  <a:moveTo>
                    <a:pt x="6553" y="0"/>
                  </a:moveTo>
                  <a:cubicBezTo>
                    <a:pt x="6479" y="0"/>
                    <a:pt x="6406" y="5"/>
                    <a:pt x="6335" y="14"/>
                  </a:cubicBezTo>
                  <a:cubicBezTo>
                    <a:pt x="5787" y="85"/>
                    <a:pt x="5299" y="347"/>
                    <a:pt x="4834" y="597"/>
                  </a:cubicBezTo>
                  <a:cubicBezTo>
                    <a:pt x="4704" y="669"/>
                    <a:pt x="4573" y="728"/>
                    <a:pt x="4442" y="800"/>
                  </a:cubicBezTo>
                  <a:cubicBezTo>
                    <a:pt x="3474" y="1279"/>
                    <a:pt x="2390" y="1532"/>
                    <a:pt x="1304" y="1532"/>
                  </a:cubicBezTo>
                  <a:cubicBezTo>
                    <a:pt x="960" y="1532"/>
                    <a:pt x="615" y="1506"/>
                    <a:pt x="274" y="1455"/>
                  </a:cubicBezTo>
                  <a:cubicBezTo>
                    <a:pt x="265" y="1453"/>
                    <a:pt x="255" y="1453"/>
                    <a:pt x="246" y="1453"/>
                  </a:cubicBezTo>
                  <a:cubicBezTo>
                    <a:pt x="160" y="1453"/>
                    <a:pt x="79" y="1500"/>
                    <a:pt x="36" y="1586"/>
                  </a:cubicBezTo>
                  <a:cubicBezTo>
                    <a:pt x="1" y="1669"/>
                    <a:pt x="12" y="1776"/>
                    <a:pt x="84" y="1836"/>
                  </a:cubicBezTo>
                  <a:cubicBezTo>
                    <a:pt x="786" y="2514"/>
                    <a:pt x="1775" y="2883"/>
                    <a:pt x="2739" y="2883"/>
                  </a:cubicBezTo>
                  <a:lnTo>
                    <a:pt x="2322" y="3133"/>
                  </a:lnTo>
                  <a:cubicBezTo>
                    <a:pt x="2251" y="3181"/>
                    <a:pt x="2215" y="3264"/>
                    <a:pt x="2215" y="3348"/>
                  </a:cubicBezTo>
                  <a:cubicBezTo>
                    <a:pt x="2227" y="3443"/>
                    <a:pt x="2287" y="3514"/>
                    <a:pt x="2370" y="3538"/>
                  </a:cubicBezTo>
                  <a:cubicBezTo>
                    <a:pt x="2772" y="3683"/>
                    <a:pt x="3201" y="3752"/>
                    <a:pt x="3632" y="3752"/>
                  </a:cubicBezTo>
                  <a:cubicBezTo>
                    <a:pt x="3839" y="3752"/>
                    <a:pt x="4046" y="3736"/>
                    <a:pt x="4251" y="3705"/>
                  </a:cubicBezTo>
                  <a:cubicBezTo>
                    <a:pt x="4251" y="3883"/>
                    <a:pt x="4323" y="4062"/>
                    <a:pt x="4442" y="4205"/>
                  </a:cubicBezTo>
                  <a:cubicBezTo>
                    <a:pt x="4628" y="4428"/>
                    <a:pt x="4938" y="4557"/>
                    <a:pt x="5269" y="4557"/>
                  </a:cubicBezTo>
                  <a:cubicBezTo>
                    <a:pt x="5361" y="4557"/>
                    <a:pt x="5455" y="4547"/>
                    <a:pt x="5549" y="4526"/>
                  </a:cubicBezTo>
                  <a:cubicBezTo>
                    <a:pt x="5668" y="4503"/>
                    <a:pt x="5775" y="4455"/>
                    <a:pt x="5882" y="4407"/>
                  </a:cubicBezTo>
                  <a:lnTo>
                    <a:pt x="5882" y="4407"/>
                  </a:lnTo>
                  <a:cubicBezTo>
                    <a:pt x="5870" y="4669"/>
                    <a:pt x="5942" y="4943"/>
                    <a:pt x="6120" y="5157"/>
                  </a:cubicBezTo>
                  <a:cubicBezTo>
                    <a:pt x="6370" y="5479"/>
                    <a:pt x="6787" y="5669"/>
                    <a:pt x="7240" y="5669"/>
                  </a:cubicBezTo>
                  <a:cubicBezTo>
                    <a:pt x="7323" y="5669"/>
                    <a:pt x="7394" y="5657"/>
                    <a:pt x="7478" y="5646"/>
                  </a:cubicBezTo>
                  <a:cubicBezTo>
                    <a:pt x="7894" y="5586"/>
                    <a:pt x="8311" y="5372"/>
                    <a:pt x="8728" y="5015"/>
                  </a:cubicBezTo>
                  <a:cubicBezTo>
                    <a:pt x="8823" y="4943"/>
                    <a:pt x="8823" y="4800"/>
                    <a:pt x="8752" y="4705"/>
                  </a:cubicBezTo>
                  <a:cubicBezTo>
                    <a:pt x="8705" y="4658"/>
                    <a:pt x="8643" y="4626"/>
                    <a:pt x="8584" y="4626"/>
                  </a:cubicBezTo>
                  <a:cubicBezTo>
                    <a:pt x="8568" y="4626"/>
                    <a:pt x="8553" y="4628"/>
                    <a:pt x="8537" y="4634"/>
                  </a:cubicBezTo>
                  <a:lnTo>
                    <a:pt x="7942" y="1371"/>
                  </a:lnTo>
                  <a:cubicBezTo>
                    <a:pt x="8049" y="1347"/>
                    <a:pt x="8133" y="1240"/>
                    <a:pt x="8121" y="1121"/>
                  </a:cubicBezTo>
                  <a:cubicBezTo>
                    <a:pt x="8002" y="409"/>
                    <a:pt x="7258" y="0"/>
                    <a:pt x="6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8101208" y="676710"/>
              <a:ext cx="515815" cy="297347"/>
            </a:xfrm>
            <a:custGeom>
              <a:avLst/>
              <a:gdLst/>
              <a:ahLst/>
              <a:cxnLst/>
              <a:rect l="l" t="t" r="r" b="b"/>
              <a:pathLst>
                <a:path w="9312" h="5368" extrusionOk="0">
                  <a:moveTo>
                    <a:pt x="3477" y="1"/>
                  </a:moveTo>
                  <a:cubicBezTo>
                    <a:pt x="3087" y="1"/>
                    <a:pt x="2712" y="137"/>
                    <a:pt x="2466" y="450"/>
                  </a:cubicBezTo>
                  <a:cubicBezTo>
                    <a:pt x="2394" y="546"/>
                    <a:pt x="2418" y="688"/>
                    <a:pt x="2501" y="760"/>
                  </a:cubicBezTo>
                  <a:lnTo>
                    <a:pt x="394" y="3320"/>
                  </a:lnTo>
                  <a:cubicBezTo>
                    <a:pt x="354" y="3288"/>
                    <a:pt x="304" y="3267"/>
                    <a:pt x="254" y="3267"/>
                  </a:cubicBezTo>
                  <a:cubicBezTo>
                    <a:pt x="228" y="3267"/>
                    <a:pt x="203" y="3272"/>
                    <a:pt x="180" y="3284"/>
                  </a:cubicBezTo>
                  <a:cubicBezTo>
                    <a:pt x="60" y="3320"/>
                    <a:pt x="1" y="3451"/>
                    <a:pt x="49" y="3570"/>
                  </a:cubicBezTo>
                  <a:cubicBezTo>
                    <a:pt x="239" y="4070"/>
                    <a:pt x="501" y="4463"/>
                    <a:pt x="822" y="4713"/>
                  </a:cubicBezTo>
                  <a:cubicBezTo>
                    <a:pt x="1108" y="4935"/>
                    <a:pt x="1452" y="5051"/>
                    <a:pt x="1780" y="5051"/>
                  </a:cubicBezTo>
                  <a:cubicBezTo>
                    <a:pt x="1944" y="5051"/>
                    <a:pt x="2104" y="5022"/>
                    <a:pt x="2251" y="4963"/>
                  </a:cubicBezTo>
                  <a:cubicBezTo>
                    <a:pt x="2513" y="4856"/>
                    <a:pt x="2704" y="4653"/>
                    <a:pt x="2823" y="4415"/>
                  </a:cubicBezTo>
                  <a:cubicBezTo>
                    <a:pt x="2894" y="4510"/>
                    <a:pt x="2966" y="4594"/>
                    <a:pt x="3061" y="4677"/>
                  </a:cubicBezTo>
                  <a:cubicBezTo>
                    <a:pt x="3295" y="4887"/>
                    <a:pt x="3583" y="5002"/>
                    <a:pt x="3858" y="5002"/>
                  </a:cubicBezTo>
                  <a:cubicBezTo>
                    <a:pt x="3973" y="5002"/>
                    <a:pt x="4086" y="4981"/>
                    <a:pt x="4192" y="4939"/>
                  </a:cubicBezTo>
                  <a:cubicBezTo>
                    <a:pt x="4359" y="4868"/>
                    <a:pt x="4501" y="4749"/>
                    <a:pt x="4585" y="4594"/>
                  </a:cubicBezTo>
                  <a:cubicBezTo>
                    <a:pt x="5097" y="4987"/>
                    <a:pt x="5692" y="5260"/>
                    <a:pt x="6323" y="5368"/>
                  </a:cubicBezTo>
                  <a:lnTo>
                    <a:pt x="6359" y="5368"/>
                  </a:lnTo>
                  <a:cubicBezTo>
                    <a:pt x="6430" y="5368"/>
                    <a:pt x="6502" y="5332"/>
                    <a:pt x="6537" y="5272"/>
                  </a:cubicBezTo>
                  <a:cubicBezTo>
                    <a:pt x="6585" y="5201"/>
                    <a:pt x="6597" y="5106"/>
                    <a:pt x="6549" y="5034"/>
                  </a:cubicBezTo>
                  <a:lnTo>
                    <a:pt x="6311" y="4606"/>
                  </a:lnTo>
                  <a:lnTo>
                    <a:pt x="6311" y="4606"/>
                  </a:lnTo>
                  <a:cubicBezTo>
                    <a:pt x="6895" y="4930"/>
                    <a:pt x="7561" y="5105"/>
                    <a:pt x="8220" y="5105"/>
                  </a:cubicBezTo>
                  <a:cubicBezTo>
                    <a:pt x="8529" y="5105"/>
                    <a:pt x="8836" y="5066"/>
                    <a:pt x="9133" y="4987"/>
                  </a:cubicBezTo>
                  <a:cubicBezTo>
                    <a:pt x="9228" y="4963"/>
                    <a:pt x="9300" y="4879"/>
                    <a:pt x="9300" y="4784"/>
                  </a:cubicBezTo>
                  <a:cubicBezTo>
                    <a:pt x="9312" y="4689"/>
                    <a:pt x="9252" y="4594"/>
                    <a:pt x="9157" y="4558"/>
                  </a:cubicBezTo>
                  <a:cubicBezTo>
                    <a:pt x="7823" y="4058"/>
                    <a:pt x="6645" y="3141"/>
                    <a:pt x="5835" y="1962"/>
                  </a:cubicBezTo>
                  <a:cubicBezTo>
                    <a:pt x="5752" y="1843"/>
                    <a:pt x="5668" y="1712"/>
                    <a:pt x="5597" y="1593"/>
                  </a:cubicBezTo>
                  <a:cubicBezTo>
                    <a:pt x="5311" y="1141"/>
                    <a:pt x="5013" y="688"/>
                    <a:pt x="4561" y="355"/>
                  </a:cubicBezTo>
                  <a:cubicBezTo>
                    <a:pt x="4255" y="131"/>
                    <a:pt x="3859" y="1"/>
                    <a:pt x="3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7615792" y="472088"/>
              <a:ext cx="672797" cy="606825"/>
            </a:xfrm>
            <a:custGeom>
              <a:avLst/>
              <a:gdLst/>
              <a:ahLst/>
              <a:cxnLst/>
              <a:rect l="l" t="t" r="r" b="b"/>
              <a:pathLst>
                <a:path w="12146" h="10955" extrusionOk="0">
                  <a:moveTo>
                    <a:pt x="2662" y="1"/>
                  </a:moveTo>
                  <a:cubicBezTo>
                    <a:pt x="2470" y="1"/>
                    <a:pt x="2280" y="24"/>
                    <a:pt x="2096" y="72"/>
                  </a:cubicBezTo>
                  <a:cubicBezTo>
                    <a:pt x="906" y="394"/>
                    <a:pt x="251" y="1573"/>
                    <a:pt x="132" y="2608"/>
                  </a:cubicBezTo>
                  <a:cubicBezTo>
                    <a:pt x="1" y="3728"/>
                    <a:pt x="358" y="4835"/>
                    <a:pt x="715" y="5776"/>
                  </a:cubicBezTo>
                  <a:cubicBezTo>
                    <a:pt x="1287" y="7240"/>
                    <a:pt x="2049" y="8728"/>
                    <a:pt x="3120" y="10443"/>
                  </a:cubicBezTo>
                  <a:cubicBezTo>
                    <a:pt x="3287" y="10729"/>
                    <a:pt x="3501" y="10895"/>
                    <a:pt x="3739" y="10943"/>
                  </a:cubicBezTo>
                  <a:cubicBezTo>
                    <a:pt x="3787" y="10943"/>
                    <a:pt x="3835" y="10955"/>
                    <a:pt x="3882" y="10955"/>
                  </a:cubicBezTo>
                  <a:cubicBezTo>
                    <a:pt x="4251" y="10955"/>
                    <a:pt x="4597" y="10681"/>
                    <a:pt x="4942" y="10419"/>
                  </a:cubicBezTo>
                  <a:lnTo>
                    <a:pt x="7216" y="8716"/>
                  </a:lnTo>
                  <a:cubicBezTo>
                    <a:pt x="8716" y="7585"/>
                    <a:pt x="10419" y="6299"/>
                    <a:pt x="11395" y="4513"/>
                  </a:cubicBezTo>
                  <a:cubicBezTo>
                    <a:pt x="12098" y="3239"/>
                    <a:pt x="12145" y="1966"/>
                    <a:pt x="11538" y="1108"/>
                  </a:cubicBezTo>
                  <a:cubicBezTo>
                    <a:pt x="11099" y="496"/>
                    <a:pt x="10337" y="137"/>
                    <a:pt x="9521" y="137"/>
                  </a:cubicBezTo>
                  <a:cubicBezTo>
                    <a:pt x="9384" y="137"/>
                    <a:pt x="9247" y="147"/>
                    <a:pt x="9109" y="168"/>
                  </a:cubicBezTo>
                  <a:cubicBezTo>
                    <a:pt x="8097" y="311"/>
                    <a:pt x="7311" y="942"/>
                    <a:pt x="6835" y="1430"/>
                  </a:cubicBezTo>
                  <a:cubicBezTo>
                    <a:pt x="6383" y="1906"/>
                    <a:pt x="6014" y="2430"/>
                    <a:pt x="5680" y="2978"/>
                  </a:cubicBezTo>
                  <a:cubicBezTo>
                    <a:pt x="5561" y="2323"/>
                    <a:pt x="5299" y="1585"/>
                    <a:pt x="4763" y="977"/>
                  </a:cubicBezTo>
                  <a:cubicBezTo>
                    <a:pt x="4204" y="360"/>
                    <a:pt x="3417" y="1"/>
                    <a:pt x="2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7738489" y="683136"/>
              <a:ext cx="77217" cy="98986"/>
            </a:xfrm>
            <a:custGeom>
              <a:avLst/>
              <a:gdLst/>
              <a:ahLst/>
              <a:cxnLst/>
              <a:rect l="l" t="t" r="r" b="b"/>
              <a:pathLst>
                <a:path w="1394" h="1787" extrusionOk="0">
                  <a:moveTo>
                    <a:pt x="227" y="1"/>
                  </a:moveTo>
                  <a:cubicBezTo>
                    <a:pt x="96" y="1"/>
                    <a:pt x="0" y="108"/>
                    <a:pt x="0" y="227"/>
                  </a:cubicBezTo>
                  <a:lnTo>
                    <a:pt x="12" y="1073"/>
                  </a:lnTo>
                  <a:cubicBezTo>
                    <a:pt x="12" y="1180"/>
                    <a:pt x="12" y="1323"/>
                    <a:pt x="72" y="1465"/>
                  </a:cubicBezTo>
                  <a:cubicBezTo>
                    <a:pt x="155" y="1656"/>
                    <a:pt x="322" y="1775"/>
                    <a:pt x="512" y="1787"/>
                  </a:cubicBezTo>
                  <a:lnTo>
                    <a:pt x="524" y="1787"/>
                  </a:lnTo>
                  <a:cubicBezTo>
                    <a:pt x="691" y="1787"/>
                    <a:pt x="917" y="1692"/>
                    <a:pt x="1060" y="1275"/>
                  </a:cubicBezTo>
                  <a:lnTo>
                    <a:pt x="1358" y="406"/>
                  </a:lnTo>
                  <a:cubicBezTo>
                    <a:pt x="1394" y="287"/>
                    <a:pt x="1334" y="168"/>
                    <a:pt x="1215" y="120"/>
                  </a:cubicBezTo>
                  <a:cubicBezTo>
                    <a:pt x="1192" y="113"/>
                    <a:pt x="1169" y="110"/>
                    <a:pt x="1146" y="110"/>
                  </a:cubicBezTo>
                  <a:cubicBezTo>
                    <a:pt x="1052" y="110"/>
                    <a:pt x="968" y="167"/>
                    <a:pt x="929" y="263"/>
                  </a:cubicBezTo>
                  <a:lnTo>
                    <a:pt x="632" y="1132"/>
                  </a:lnTo>
                  <a:cubicBezTo>
                    <a:pt x="572" y="1311"/>
                    <a:pt x="524" y="1334"/>
                    <a:pt x="524" y="1334"/>
                  </a:cubicBezTo>
                  <a:cubicBezTo>
                    <a:pt x="512" y="1334"/>
                    <a:pt x="501" y="1323"/>
                    <a:pt x="489" y="1287"/>
                  </a:cubicBezTo>
                  <a:cubicBezTo>
                    <a:pt x="465" y="1227"/>
                    <a:pt x="465" y="1144"/>
                    <a:pt x="465" y="1061"/>
                  </a:cubicBezTo>
                  <a:lnTo>
                    <a:pt x="453" y="227"/>
                  </a:lnTo>
                  <a:cubicBezTo>
                    <a:pt x="453" y="96"/>
                    <a:pt x="346" y="1"/>
                    <a:pt x="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7836758" y="713270"/>
              <a:ext cx="49521" cy="99208"/>
            </a:xfrm>
            <a:custGeom>
              <a:avLst/>
              <a:gdLst/>
              <a:ahLst/>
              <a:cxnLst/>
              <a:rect l="l" t="t" r="r" b="b"/>
              <a:pathLst>
                <a:path w="894" h="1791" extrusionOk="0">
                  <a:moveTo>
                    <a:pt x="638" y="1"/>
                  </a:moveTo>
                  <a:cubicBezTo>
                    <a:pt x="536" y="1"/>
                    <a:pt x="450" y="78"/>
                    <a:pt x="429" y="183"/>
                  </a:cubicBezTo>
                  <a:cubicBezTo>
                    <a:pt x="382" y="445"/>
                    <a:pt x="286" y="695"/>
                    <a:pt x="155" y="921"/>
                  </a:cubicBezTo>
                  <a:lnTo>
                    <a:pt x="143" y="933"/>
                  </a:lnTo>
                  <a:cubicBezTo>
                    <a:pt x="96" y="1017"/>
                    <a:pt x="36" y="1112"/>
                    <a:pt x="12" y="1231"/>
                  </a:cubicBezTo>
                  <a:cubicBezTo>
                    <a:pt x="1" y="1362"/>
                    <a:pt x="36" y="1505"/>
                    <a:pt x="131" y="1612"/>
                  </a:cubicBezTo>
                  <a:cubicBezTo>
                    <a:pt x="227" y="1719"/>
                    <a:pt x="358" y="1791"/>
                    <a:pt x="489" y="1791"/>
                  </a:cubicBezTo>
                  <a:cubicBezTo>
                    <a:pt x="620" y="1791"/>
                    <a:pt x="715" y="1695"/>
                    <a:pt x="715" y="1576"/>
                  </a:cubicBezTo>
                  <a:cubicBezTo>
                    <a:pt x="715" y="1457"/>
                    <a:pt x="620" y="1350"/>
                    <a:pt x="501" y="1350"/>
                  </a:cubicBezTo>
                  <a:cubicBezTo>
                    <a:pt x="501" y="1350"/>
                    <a:pt x="477" y="1338"/>
                    <a:pt x="465" y="1326"/>
                  </a:cubicBezTo>
                  <a:cubicBezTo>
                    <a:pt x="465" y="1314"/>
                    <a:pt x="453" y="1302"/>
                    <a:pt x="453" y="1291"/>
                  </a:cubicBezTo>
                  <a:cubicBezTo>
                    <a:pt x="465" y="1267"/>
                    <a:pt x="489" y="1219"/>
                    <a:pt x="512" y="1171"/>
                  </a:cubicBezTo>
                  <a:lnTo>
                    <a:pt x="536" y="1148"/>
                  </a:lnTo>
                  <a:cubicBezTo>
                    <a:pt x="703" y="886"/>
                    <a:pt x="810" y="576"/>
                    <a:pt x="870" y="255"/>
                  </a:cubicBezTo>
                  <a:cubicBezTo>
                    <a:pt x="893" y="136"/>
                    <a:pt x="810" y="28"/>
                    <a:pt x="679" y="5"/>
                  </a:cubicBezTo>
                  <a:cubicBezTo>
                    <a:pt x="665" y="2"/>
                    <a:pt x="652" y="1"/>
                    <a:pt x="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7782694" y="796083"/>
              <a:ext cx="143799" cy="78380"/>
            </a:xfrm>
            <a:custGeom>
              <a:avLst/>
              <a:gdLst/>
              <a:ahLst/>
              <a:cxnLst/>
              <a:rect l="l" t="t" r="r" b="b"/>
              <a:pathLst>
                <a:path w="2596" h="1415" extrusionOk="0">
                  <a:moveTo>
                    <a:pt x="343" y="1"/>
                  </a:moveTo>
                  <a:cubicBezTo>
                    <a:pt x="247" y="1"/>
                    <a:pt x="161" y="66"/>
                    <a:pt x="131" y="165"/>
                  </a:cubicBezTo>
                  <a:cubicBezTo>
                    <a:pt x="0" y="653"/>
                    <a:pt x="274" y="1177"/>
                    <a:pt x="738" y="1355"/>
                  </a:cubicBezTo>
                  <a:cubicBezTo>
                    <a:pt x="857" y="1391"/>
                    <a:pt x="977" y="1415"/>
                    <a:pt x="1107" y="1415"/>
                  </a:cubicBezTo>
                  <a:cubicBezTo>
                    <a:pt x="1334" y="1415"/>
                    <a:pt x="1584" y="1343"/>
                    <a:pt x="1810" y="1212"/>
                  </a:cubicBezTo>
                  <a:cubicBezTo>
                    <a:pt x="2096" y="1034"/>
                    <a:pt x="2322" y="772"/>
                    <a:pt x="2524" y="534"/>
                  </a:cubicBezTo>
                  <a:cubicBezTo>
                    <a:pt x="2596" y="438"/>
                    <a:pt x="2584" y="296"/>
                    <a:pt x="2489" y="212"/>
                  </a:cubicBezTo>
                  <a:cubicBezTo>
                    <a:pt x="2448" y="182"/>
                    <a:pt x="2398" y="166"/>
                    <a:pt x="2349" y="166"/>
                  </a:cubicBezTo>
                  <a:cubicBezTo>
                    <a:pt x="2284" y="166"/>
                    <a:pt x="2220" y="194"/>
                    <a:pt x="2179" y="248"/>
                  </a:cubicBezTo>
                  <a:cubicBezTo>
                    <a:pt x="2000" y="462"/>
                    <a:pt x="1810" y="689"/>
                    <a:pt x="1572" y="831"/>
                  </a:cubicBezTo>
                  <a:cubicBezTo>
                    <a:pt x="1417" y="921"/>
                    <a:pt x="1251" y="972"/>
                    <a:pt x="1096" y="972"/>
                  </a:cubicBezTo>
                  <a:cubicBezTo>
                    <a:pt x="1025" y="972"/>
                    <a:pt x="957" y="961"/>
                    <a:pt x="893" y="939"/>
                  </a:cubicBezTo>
                  <a:cubicBezTo>
                    <a:pt x="655" y="843"/>
                    <a:pt x="488" y="534"/>
                    <a:pt x="560" y="284"/>
                  </a:cubicBezTo>
                  <a:cubicBezTo>
                    <a:pt x="596" y="165"/>
                    <a:pt x="524" y="46"/>
                    <a:pt x="405" y="10"/>
                  </a:cubicBezTo>
                  <a:cubicBezTo>
                    <a:pt x="384" y="4"/>
                    <a:pt x="363"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7928435" y="709503"/>
              <a:ext cx="81150" cy="100316"/>
            </a:xfrm>
            <a:custGeom>
              <a:avLst/>
              <a:gdLst/>
              <a:ahLst/>
              <a:cxnLst/>
              <a:rect l="l" t="t" r="r" b="b"/>
              <a:pathLst>
                <a:path w="1465" h="1811" extrusionOk="0">
                  <a:moveTo>
                    <a:pt x="314" y="0"/>
                  </a:moveTo>
                  <a:cubicBezTo>
                    <a:pt x="203" y="0"/>
                    <a:pt x="107" y="91"/>
                    <a:pt x="96" y="204"/>
                  </a:cubicBezTo>
                  <a:lnTo>
                    <a:pt x="24" y="1049"/>
                  </a:lnTo>
                  <a:cubicBezTo>
                    <a:pt x="12" y="1156"/>
                    <a:pt x="0" y="1299"/>
                    <a:pt x="48" y="1442"/>
                  </a:cubicBezTo>
                  <a:cubicBezTo>
                    <a:pt x="108" y="1644"/>
                    <a:pt x="262" y="1787"/>
                    <a:pt x="441" y="1811"/>
                  </a:cubicBezTo>
                  <a:lnTo>
                    <a:pt x="501" y="1811"/>
                  </a:lnTo>
                  <a:cubicBezTo>
                    <a:pt x="667" y="1811"/>
                    <a:pt x="882" y="1716"/>
                    <a:pt x="1048" y="1347"/>
                  </a:cubicBezTo>
                  <a:lnTo>
                    <a:pt x="1417" y="513"/>
                  </a:lnTo>
                  <a:cubicBezTo>
                    <a:pt x="1465" y="406"/>
                    <a:pt x="1417" y="275"/>
                    <a:pt x="1310" y="216"/>
                  </a:cubicBezTo>
                  <a:cubicBezTo>
                    <a:pt x="1279" y="203"/>
                    <a:pt x="1248" y="197"/>
                    <a:pt x="1217" y="197"/>
                  </a:cubicBezTo>
                  <a:cubicBezTo>
                    <a:pt x="1129" y="197"/>
                    <a:pt x="1048" y="246"/>
                    <a:pt x="1013" y="335"/>
                  </a:cubicBezTo>
                  <a:lnTo>
                    <a:pt x="632" y="1168"/>
                  </a:lnTo>
                  <a:cubicBezTo>
                    <a:pt x="560" y="1335"/>
                    <a:pt x="501" y="1359"/>
                    <a:pt x="501" y="1370"/>
                  </a:cubicBezTo>
                  <a:cubicBezTo>
                    <a:pt x="501" y="1359"/>
                    <a:pt x="477" y="1347"/>
                    <a:pt x="477" y="1311"/>
                  </a:cubicBezTo>
                  <a:cubicBezTo>
                    <a:pt x="453" y="1251"/>
                    <a:pt x="465" y="1168"/>
                    <a:pt x="465" y="1085"/>
                  </a:cubicBezTo>
                  <a:lnTo>
                    <a:pt x="536" y="239"/>
                  </a:lnTo>
                  <a:cubicBezTo>
                    <a:pt x="548" y="120"/>
                    <a:pt x="453" y="13"/>
                    <a:pt x="334" y="1"/>
                  </a:cubicBezTo>
                  <a:cubicBezTo>
                    <a:pt x="327" y="1"/>
                    <a:pt x="320" y="0"/>
                    <a:pt x="3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7758265" y="613008"/>
              <a:ext cx="519748" cy="465906"/>
            </a:xfrm>
            <a:custGeom>
              <a:avLst/>
              <a:gdLst/>
              <a:ahLst/>
              <a:cxnLst/>
              <a:rect l="l" t="t" r="r" b="b"/>
              <a:pathLst>
                <a:path w="9383" h="8411" extrusionOk="0">
                  <a:moveTo>
                    <a:pt x="9152" y="0"/>
                  </a:moveTo>
                  <a:cubicBezTo>
                    <a:pt x="9088" y="0"/>
                    <a:pt x="9027" y="27"/>
                    <a:pt x="8978" y="76"/>
                  </a:cubicBezTo>
                  <a:cubicBezTo>
                    <a:pt x="7156" y="2243"/>
                    <a:pt x="3584" y="5982"/>
                    <a:pt x="179" y="6732"/>
                  </a:cubicBezTo>
                  <a:cubicBezTo>
                    <a:pt x="120" y="6756"/>
                    <a:pt x="60" y="6803"/>
                    <a:pt x="24" y="6863"/>
                  </a:cubicBezTo>
                  <a:cubicBezTo>
                    <a:pt x="1" y="6934"/>
                    <a:pt x="1" y="7006"/>
                    <a:pt x="36" y="7065"/>
                  </a:cubicBezTo>
                  <a:cubicBezTo>
                    <a:pt x="227" y="7375"/>
                    <a:pt x="382" y="7649"/>
                    <a:pt x="548" y="7899"/>
                  </a:cubicBezTo>
                  <a:cubicBezTo>
                    <a:pt x="715" y="8185"/>
                    <a:pt x="929" y="8351"/>
                    <a:pt x="1167" y="8399"/>
                  </a:cubicBezTo>
                  <a:cubicBezTo>
                    <a:pt x="1215" y="8399"/>
                    <a:pt x="1263" y="8411"/>
                    <a:pt x="1310" y="8411"/>
                  </a:cubicBezTo>
                  <a:cubicBezTo>
                    <a:pt x="1679" y="8411"/>
                    <a:pt x="2025" y="8137"/>
                    <a:pt x="2370" y="7875"/>
                  </a:cubicBezTo>
                  <a:lnTo>
                    <a:pt x="4644" y="6172"/>
                  </a:lnTo>
                  <a:cubicBezTo>
                    <a:pt x="6144" y="5041"/>
                    <a:pt x="7847" y="3755"/>
                    <a:pt x="8823" y="1969"/>
                  </a:cubicBezTo>
                  <a:cubicBezTo>
                    <a:pt x="9038" y="1565"/>
                    <a:pt x="9311" y="946"/>
                    <a:pt x="9371" y="243"/>
                  </a:cubicBezTo>
                  <a:cubicBezTo>
                    <a:pt x="9383" y="136"/>
                    <a:pt x="9323" y="53"/>
                    <a:pt x="9240" y="17"/>
                  </a:cubicBezTo>
                  <a:cubicBezTo>
                    <a:pt x="9210" y="6"/>
                    <a:pt x="9181" y="0"/>
                    <a:pt x="9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6"/>
          <p:cNvSpPr/>
          <p:nvPr/>
        </p:nvSpPr>
        <p:spPr>
          <a:xfrm flipH="1">
            <a:off x="7229966" y="1188599"/>
            <a:ext cx="228943" cy="207613"/>
          </a:xfrm>
          <a:custGeom>
            <a:avLst/>
            <a:gdLst/>
            <a:ahLst/>
            <a:cxnLst/>
            <a:rect l="l" t="t" r="r" b="b"/>
            <a:pathLst>
              <a:path w="6204" h="5626" extrusionOk="0">
                <a:moveTo>
                  <a:pt x="1832" y="0"/>
                </a:moveTo>
                <a:cubicBezTo>
                  <a:pt x="1488" y="0"/>
                  <a:pt x="1108" y="176"/>
                  <a:pt x="703" y="529"/>
                </a:cubicBezTo>
                <a:cubicBezTo>
                  <a:pt x="274" y="910"/>
                  <a:pt x="48" y="1375"/>
                  <a:pt x="36" y="1934"/>
                </a:cubicBezTo>
                <a:cubicBezTo>
                  <a:pt x="0" y="3613"/>
                  <a:pt x="1965" y="5482"/>
                  <a:pt x="2048" y="5554"/>
                </a:cubicBezTo>
                <a:cubicBezTo>
                  <a:pt x="2084" y="5601"/>
                  <a:pt x="2143" y="5625"/>
                  <a:pt x="2203" y="5625"/>
                </a:cubicBezTo>
                <a:cubicBezTo>
                  <a:pt x="2215" y="5625"/>
                  <a:pt x="2227" y="5613"/>
                  <a:pt x="2250" y="5613"/>
                </a:cubicBezTo>
                <a:cubicBezTo>
                  <a:pt x="2369" y="5589"/>
                  <a:pt x="5096" y="4982"/>
                  <a:pt x="5906" y="3518"/>
                </a:cubicBezTo>
                <a:cubicBezTo>
                  <a:pt x="6168" y="3053"/>
                  <a:pt x="6203" y="2541"/>
                  <a:pt x="6013" y="2018"/>
                </a:cubicBezTo>
                <a:cubicBezTo>
                  <a:pt x="5787" y="1387"/>
                  <a:pt x="5453" y="1029"/>
                  <a:pt x="5001" y="958"/>
                </a:cubicBezTo>
                <a:cubicBezTo>
                  <a:pt x="4939" y="947"/>
                  <a:pt x="4876" y="942"/>
                  <a:pt x="4814" y="942"/>
                </a:cubicBezTo>
                <a:cubicBezTo>
                  <a:pt x="4196" y="942"/>
                  <a:pt x="3584" y="1446"/>
                  <a:pt x="3227" y="1803"/>
                </a:cubicBezTo>
                <a:cubicBezTo>
                  <a:pt x="3108" y="1232"/>
                  <a:pt x="2822" y="327"/>
                  <a:pt x="2179" y="65"/>
                </a:cubicBezTo>
                <a:cubicBezTo>
                  <a:pt x="2068" y="22"/>
                  <a:pt x="1952"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txBox="1"/>
          <p:nvPr/>
        </p:nvSpPr>
        <p:spPr>
          <a:xfrm>
            <a:off x="645556" y="1456304"/>
            <a:ext cx="7326362" cy="2182323"/>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FontTx/>
              <a:buChar char="-"/>
            </a:pPr>
            <a:r>
              <a:rPr lang="en" sz="2800" dirty="0" err="1">
                <a:solidFill>
                  <a:schemeClr val="dk1"/>
                </a:solidFill>
                <a:latin typeface="Times New Roman" panose="02020603050405020304" pitchFamily="18" charset="0"/>
                <a:ea typeface="Alata"/>
                <a:cs typeface="Times New Roman" panose="02020603050405020304" pitchFamily="18" charset="0"/>
                <a:sym typeface="Alata"/>
              </a:rPr>
              <a:t>Yếu</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tố</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tự</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nhiên</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địa</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lí</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kinh</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tế</a:t>
            </a:r>
            <a:r>
              <a:rPr lang="en" sz="2800" dirty="0">
                <a:solidFill>
                  <a:schemeClr val="dk1"/>
                </a:solidFill>
                <a:latin typeface="Times New Roman" panose="02020603050405020304" pitchFamily="18" charset="0"/>
                <a:ea typeface="Alata"/>
                <a:cs typeface="Times New Roman" panose="02020603050405020304" pitchFamily="18" charset="0"/>
                <a:sym typeface="Alata"/>
              </a:rPr>
              <a:t>.</a:t>
            </a:r>
          </a:p>
          <a:p>
            <a:pPr marL="457200" lvl="0" indent="-457200" rtl="0">
              <a:spcBef>
                <a:spcPts val="0"/>
              </a:spcBef>
              <a:spcAft>
                <a:spcPts val="0"/>
              </a:spcAft>
              <a:buFontTx/>
              <a:buChar char="-"/>
            </a:pPr>
            <a:r>
              <a:rPr lang="en-US" sz="2800" dirty="0">
                <a:solidFill>
                  <a:schemeClr val="dk1"/>
                </a:solidFill>
                <a:latin typeface="Times New Roman" panose="02020603050405020304" pitchFamily="18" charset="0"/>
                <a:ea typeface="Alata"/>
                <a:cs typeface="Times New Roman" panose="02020603050405020304" pitchFamily="18" charset="0"/>
                <a:sym typeface="Alata"/>
              </a:rPr>
              <a:t>Y</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ếu</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tố</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dân</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cư</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văn</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hoá</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các</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tộc</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người</a:t>
            </a:r>
            <a:endParaRPr lang="en" sz="2800" dirty="0">
              <a:solidFill>
                <a:schemeClr val="dk1"/>
              </a:solidFill>
              <a:latin typeface="Times New Roman" panose="02020603050405020304" pitchFamily="18" charset="0"/>
              <a:ea typeface="Alata"/>
              <a:cs typeface="Times New Roman" panose="02020603050405020304" pitchFamily="18" charset="0"/>
              <a:sym typeface="Alata"/>
            </a:endParaRPr>
          </a:p>
          <a:p>
            <a:pPr marL="457200" lvl="0" indent="-457200" rtl="0">
              <a:spcBef>
                <a:spcPts val="0"/>
              </a:spcBef>
              <a:spcAft>
                <a:spcPts val="0"/>
              </a:spcAft>
              <a:buFontTx/>
              <a:buChar char="-"/>
            </a:pPr>
            <a:r>
              <a:rPr lang="en-US" sz="2800" dirty="0">
                <a:solidFill>
                  <a:schemeClr val="dk1"/>
                </a:solidFill>
                <a:latin typeface="Times New Roman" panose="02020603050405020304" pitchFamily="18" charset="0"/>
                <a:ea typeface="Alata"/>
                <a:cs typeface="Times New Roman" panose="02020603050405020304" pitchFamily="18" charset="0"/>
                <a:sym typeface="Alata"/>
              </a:rPr>
              <a:t>Y</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ếu</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tố</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giao</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lưu</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văn</a:t>
            </a:r>
            <a:r>
              <a:rPr lang="en" sz="2800" dirty="0">
                <a:solidFill>
                  <a:schemeClr val="dk1"/>
                </a:solidFill>
                <a:latin typeface="Times New Roman" panose="02020603050405020304" pitchFamily="18" charset="0"/>
                <a:ea typeface="Alata"/>
                <a:cs typeface="Times New Roman" panose="02020603050405020304" pitchFamily="18" charset="0"/>
                <a:sym typeface="Alata"/>
              </a:rPr>
              <a:t> </a:t>
            </a:r>
            <a:r>
              <a:rPr lang="en" sz="2800" dirty="0" err="1">
                <a:solidFill>
                  <a:schemeClr val="dk1"/>
                </a:solidFill>
                <a:latin typeface="Times New Roman" panose="02020603050405020304" pitchFamily="18" charset="0"/>
                <a:ea typeface="Alata"/>
                <a:cs typeface="Times New Roman" panose="02020603050405020304" pitchFamily="18" charset="0"/>
                <a:sym typeface="Alata"/>
              </a:rPr>
              <a:t>hoá</a:t>
            </a:r>
            <a:endParaRPr lang="en" sz="2800" dirty="0">
              <a:solidFill>
                <a:schemeClr val="dk1"/>
              </a:solidFill>
              <a:latin typeface="Times New Roman" panose="02020603050405020304" pitchFamily="18" charset="0"/>
              <a:ea typeface="Alata"/>
              <a:cs typeface="Times New Roman" panose="02020603050405020304" pitchFamily="18" charset="0"/>
              <a:sym typeface="Alata"/>
            </a:endParaRPr>
          </a:p>
          <a:p>
            <a:pPr marL="457200" lvl="0" indent="-457200" rtl="0">
              <a:spcBef>
                <a:spcPts val="0"/>
              </a:spcBef>
              <a:spcAft>
                <a:spcPts val="0"/>
              </a:spcAft>
              <a:buFontTx/>
              <a:buChar char="-"/>
            </a:pPr>
            <a:endParaRPr sz="2800" dirty="0">
              <a:solidFill>
                <a:schemeClr val="dk1"/>
              </a:solidFill>
              <a:latin typeface="Times New Roman" panose="02020603050405020304" pitchFamily="18" charset="0"/>
              <a:ea typeface="Alata"/>
              <a:cs typeface="Times New Roman" panose="02020603050405020304" pitchFamily="18" charset="0"/>
              <a:sym typeface="Alata"/>
            </a:endParaRPr>
          </a:p>
        </p:txBody>
      </p:sp>
      <p:pic>
        <p:nvPicPr>
          <p:cNvPr id="15364" name="Picture 4" descr="Các Lưu Ý Để Có Rạp Chiếu Phim Tại Gia Đúng Chuẩn">
            <a:extLst>
              <a:ext uri="{FF2B5EF4-FFF2-40B4-BE49-F238E27FC236}">
                <a16:creationId xmlns:a16="http://schemas.microsoft.com/office/drawing/2014/main" id="{C7AD9FAF-4A9D-3C46-9DC2-75488508B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984" y="3170337"/>
            <a:ext cx="1817255" cy="147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p:cTn id="7" dur="1000" fill="hold"/>
                                        <p:tgtEl>
                                          <p:spTgt spid="466"/>
                                        </p:tgtEl>
                                        <p:attrNameLst>
                                          <p:attrName>ppt_w</p:attrName>
                                        </p:attrNameLst>
                                      </p:cBhvr>
                                      <p:tavLst>
                                        <p:tav tm="0">
                                          <p:val>
                                            <p:fltVal val="0"/>
                                          </p:val>
                                        </p:tav>
                                        <p:tav tm="100000">
                                          <p:val>
                                            <p:strVal val="#ppt_w"/>
                                          </p:val>
                                        </p:tav>
                                      </p:tavLst>
                                    </p:anim>
                                    <p:anim calcmode="lin" valueType="num">
                                      <p:cBhvr>
                                        <p:cTn id="8" dur="1000" fill="hold"/>
                                        <p:tgtEl>
                                          <p:spTgt spid="466"/>
                                        </p:tgtEl>
                                        <p:attrNameLst>
                                          <p:attrName>ppt_h</p:attrName>
                                        </p:attrNameLst>
                                      </p:cBhvr>
                                      <p:tavLst>
                                        <p:tav tm="0">
                                          <p:val>
                                            <p:fltVal val="0"/>
                                          </p:val>
                                        </p:tav>
                                        <p:tav tm="100000">
                                          <p:val>
                                            <p:strVal val="#ppt_h"/>
                                          </p:val>
                                        </p:tav>
                                      </p:tavLst>
                                    </p:anim>
                                    <p:anim calcmode="lin" valueType="num">
                                      <p:cBhvr>
                                        <p:cTn id="9" dur="1000" fill="hold"/>
                                        <p:tgtEl>
                                          <p:spTgt spid="466"/>
                                        </p:tgtEl>
                                        <p:attrNameLst>
                                          <p:attrName>style.rotation</p:attrName>
                                        </p:attrNameLst>
                                      </p:cBhvr>
                                      <p:tavLst>
                                        <p:tav tm="0">
                                          <p:val>
                                            <p:fltVal val="90"/>
                                          </p:val>
                                        </p:tav>
                                        <p:tav tm="100000">
                                          <p:val>
                                            <p:fltVal val="0"/>
                                          </p:val>
                                        </p:tav>
                                      </p:tavLst>
                                    </p:anim>
                                    <p:animEffect transition="in" filter="fade">
                                      <p:cBhvr>
                                        <p:cTn id="10"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4" name="Google Shape;474;p37"/>
          <p:cNvGrpSpPr/>
          <p:nvPr/>
        </p:nvGrpSpPr>
        <p:grpSpPr>
          <a:xfrm rot="1052397">
            <a:off x="693292" y="3891347"/>
            <a:ext cx="1115115" cy="650638"/>
            <a:chOff x="559125" y="3584825"/>
            <a:chExt cx="1115006" cy="650575"/>
          </a:xfrm>
        </p:grpSpPr>
        <p:sp>
          <p:nvSpPr>
            <p:cNvPr id="475" name="Google Shape;475;p37"/>
            <p:cNvSpPr/>
            <p:nvPr/>
          </p:nvSpPr>
          <p:spPr>
            <a:xfrm>
              <a:off x="565890" y="3743979"/>
              <a:ext cx="1090439" cy="491420"/>
            </a:xfrm>
            <a:custGeom>
              <a:avLst/>
              <a:gdLst/>
              <a:ahLst/>
              <a:cxnLst/>
              <a:rect l="l" t="t" r="r" b="b"/>
              <a:pathLst>
                <a:path w="15313" h="6901" extrusionOk="0">
                  <a:moveTo>
                    <a:pt x="13608" y="0"/>
                  </a:moveTo>
                  <a:cubicBezTo>
                    <a:pt x="13111" y="0"/>
                    <a:pt x="12477" y="35"/>
                    <a:pt x="11693" y="137"/>
                  </a:cubicBezTo>
                  <a:cubicBezTo>
                    <a:pt x="9383" y="447"/>
                    <a:pt x="5704" y="1435"/>
                    <a:pt x="5668" y="1447"/>
                  </a:cubicBezTo>
                  <a:cubicBezTo>
                    <a:pt x="5501" y="1483"/>
                    <a:pt x="5406" y="1661"/>
                    <a:pt x="5454" y="1828"/>
                  </a:cubicBezTo>
                  <a:cubicBezTo>
                    <a:pt x="5454" y="1852"/>
                    <a:pt x="5466" y="1864"/>
                    <a:pt x="5478" y="1888"/>
                  </a:cubicBezTo>
                  <a:lnTo>
                    <a:pt x="870" y="4364"/>
                  </a:lnTo>
                  <a:cubicBezTo>
                    <a:pt x="758" y="4350"/>
                    <a:pt x="647" y="4344"/>
                    <a:pt x="535" y="4344"/>
                  </a:cubicBezTo>
                  <a:cubicBezTo>
                    <a:pt x="456" y="4344"/>
                    <a:pt x="377" y="4347"/>
                    <a:pt x="298" y="4352"/>
                  </a:cubicBezTo>
                  <a:cubicBezTo>
                    <a:pt x="120" y="4364"/>
                    <a:pt x="1" y="4519"/>
                    <a:pt x="13" y="4685"/>
                  </a:cubicBezTo>
                  <a:cubicBezTo>
                    <a:pt x="24" y="4845"/>
                    <a:pt x="156" y="4972"/>
                    <a:pt x="324" y="4972"/>
                  </a:cubicBezTo>
                  <a:cubicBezTo>
                    <a:pt x="331" y="4972"/>
                    <a:pt x="338" y="4972"/>
                    <a:pt x="346" y="4971"/>
                  </a:cubicBezTo>
                  <a:cubicBezTo>
                    <a:pt x="397" y="4967"/>
                    <a:pt x="448" y="4966"/>
                    <a:pt x="499" y="4966"/>
                  </a:cubicBezTo>
                  <a:cubicBezTo>
                    <a:pt x="1235" y="4966"/>
                    <a:pt x="1980" y="5355"/>
                    <a:pt x="2703" y="5733"/>
                  </a:cubicBezTo>
                  <a:cubicBezTo>
                    <a:pt x="2953" y="5864"/>
                    <a:pt x="3215" y="6007"/>
                    <a:pt x="3477" y="6126"/>
                  </a:cubicBezTo>
                  <a:cubicBezTo>
                    <a:pt x="4311" y="6507"/>
                    <a:pt x="5251" y="6900"/>
                    <a:pt x="6228" y="6900"/>
                  </a:cubicBezTo>
                  <a:cubicBezTo>
                    <a:pt x="6490" y="6900"/>
                    <a:pt x="6740" y="6864"/>
                    <a:pt x="7002" y="6805"/>
                  </a:cubicBezTo>
                  <a:cubicBezTo>
                    <a:pt x="7537" y="6674"/>
                    <a:pt x="8002" y="6412"/>
                    <a:pt x="8454" y="6162"/>
                  </a:cubicBezTo>
                  <a:cubicBezTo>
                    <a:pt x="8835" y="5948"/>
                    <a:pt x="9192" y="5757"/>
                    <a:pt x="9573" y="5626"/>
                  </a:cubicBezTo>
                  <a:cubicBezTo>
                    <a:pt x="9907" y="5531"/>
                    <a:pt x="10264" y="5483"/>
                    <a:pt x="10645" y="5424"/>
                  </a:cubicBezTo>
                  <a:cubicBezTo>
                    <a:pt x="11228" y="5352"/>
                    <a:pt x="11824" y="5269"/>
                    <a:pt x="12371" y="4947"/>
                  </a:cubicBezTo>
                  <a:cubicBezTo>
                    <a:pt x="13121" y="4507"/>
                    <a:pt x="13550" y="3721"/>
                    <a:pt x="13907" y="3078"/>
                  </a:cubicBezTo>
                  <a:lnTo>
                    <a:pt x="15265" y="602"/>
                  </a:lnTo>
                  <a:cubicBezTo>
                    <a:pt x="15312" y="518"/>
                    <a:pt x="15312" y="423"/>
                    <a:pt x="15276" y="340"/>
                  </a:cubicBezTo>
                  <a:cubicBezTo>
                    <a:pt x="15241" y="244"/>
                    <a:pt x="15181" y="185"/>
                    <a:pt x="15086" y="149"/>
                  </a:cubicBezTo>
                  <a:cubicBezTo>
                    <a:pt x="15062" y="141"/>
                    <a:pt x="14612" y="0"/>
                    <a:pt x="13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59125" y="3584825"/>
              <a:ext cx="1115006" cy="513210"/>
            </a:xfrm>
            <a:custGeom>
              <a:avLst/>
              <a:gdLst/>
              <a:ahLst/>
              <a:cxnLst/>
              <a:rect l="l" t="t" r="r" b="b"/>
              <a:pathLst>
                <a:path w="15658" h="7207" extrusionOk="0">
                  <a:moveTo>
                    <a:pt x="9912" y="1"/>
                  </a:moveTo>
                  <a:cubicBezTo>
                    <a:pt x="9132" y="1"/>
                    <a:pt x="8433" y="268"/>
                    <a:pt x="7966" y="753"/>
                  </a:cubicBezTo>
                  <a:cubicBezTo>
                    <a:pt x="7859" y="860"/>
                    <a:pt x="7763" y="967"/>
                    <a:pt x="7680" y="1075"/>
                  </a:cubicBezTo>
                  <a:cubicBezTo>
                    <a:pt x="7490" y="1313"/>
                    <a:pt x="7323" y="1527"/>
                    <a:pt x="7109" y="1586"/>
                  </a:cubicBezTo>
                  <a:cubicBezTo>
                    <a:pt x="7065" y="1597"/>
                    <a:pt x="7021" y="1602"/>
                    <a:pt x="6977" y="1602"/>
                  </a:cubicBezTo>
                  <a:cubicBezTo>
                    <a:pt x="6778" y="1602"/>
                    <a:pt x="6566" y="1503"/>
                    <a:pt x="6323" y="1396"/>
                  </a:cubicBezTo>
                  <a:cubicBezTo>
                    <a:pt x="6049" y="1277"/>
                    <a:pt x="5751" y="1134"/>
                    <a:pt x="5418" y="1122"/>
                  </a:cubicBezTo>
                  <a:cubicBezTo>
                    <a:pt x="5406" y="1122"/>
                    <a:pt x="5395" y="1122"/>
                    <a:pt x="5384" y="1122"/>
                  </a:cubicBezTo>
                  <a:cubicBezTo>
                    <a:pt x="4942" y="1122"/>
                    <a:pt x="4480" y="1347"/>
                    <a:pt x="4120" y="1753"/>
                  </a:cubicBezTo>
                  <a:cubicBezTo>
                    <a:pt x="3870" y="2039"/>
                    <a:pt x="3691" y="2360"/>
                    <a:pt x="3525" y="2682"/>
                  </a:cubicBezTo>
                  <a:lnTo>
                    <a:pt x="3441" y="2837"/>
                  </a:lnTo>
                  <a:cubicBezTo>
                    <a:pt x="2679" y="4230"/>
                    <a:pt x="1632" y="5516"/>
                    <a:pt x="405" y="6528"/>
                  </a:cubicBezTo>
                  <a:lnTo>
                    <a:pt x="0" y="6873"/>
                  </a:lnTo>
                  <a:lnTo>
                    <a:pt x="774" y="7171"/>
                  </a:lnTo>
                  <a:lnTo>
                    <a:pt x="846" y="7182"/>
                  </a:lnTo>
                  <a:cubicBezTo>
                    <a:pt x="965" y="7206"/>
                    <a:pt x="1072" y="7206"/>
                    <a:pt x="1191" y="7206"/>
                  </a:cubicBezTo>
                  <a:cubicBezTo>
                    <a:pt x="2227" y="7206"/>
                    <a:pt x="3168" y="6623"/>
                    <a:pt x="4049" y="6004"/>
                  </a:cubicBezTo>
                  <a:cubicBezTo>
                    <a:pt x="4939" y="5388"/>
                    <a:pt x="5749" y="4874"/>
                    <a:pt x="6608" y="4874"/>
                  </a:cubicBezTo>
                  <a:cubicBezTo>
                    <a:pt x="6679" y="4874"/>
                    <a:pt x="6751" y="4877"/>
                    <a:pt x="6823" y="4885"/>
                  </a:cubicBezTo>
                  <a:cubicBezTo>
                    <a:pt x="7001" y="4908"/>
                    <a:pt x="7180" y="4944"/>
                    <a:pt x="7370" y="4992"/>
                  </a:cubicBezTo>
                  <a:cubicBezTo>
                    <a:pt x="7651" y="5051"/>
                    <a:pt x="7932" y="5114"/>
                    <a:pt x="8218" y="5114"/>
                  </a:cubicBezTo>
                  <a:cubicBezTo>
                    <a:pt x="8394" y="5114"/>
                    <a:pt x="8571" y="5091"/>
                    <a:pt x="8752" y="5027"/>
                  </a:cubicBezTo>
                  <a:cubicBezTo>
                    <a:pt x="9144" y="4885"/>
                    <a:pt x="9406" y="4611"/>
                    <a:pt x="9668" y="4337"/>
                  </a:cubicBezTo>
                  <a:cubicBezTo>
                    <a:pt x="9799" y="4206"/>
                    <a:pt x="9930" y="4075"/>
                    <a:pt x="10061" y="3968"/>
                  </a:cubicBezTo>
                  <a:cubicBezTo>
                    <a:pt x="10578" y="3564"/>
                    <a:pt x="11288" y="3493"/>
                    <a:pt x="12020" y="3493"/>
                  </a:cubicBezTo>
                  <a:cubicBezTo>
                    <a:pt x="12216" y="3493"/>
                    <a:pt x="12413" y="3498"/>
                    <a:pt x="12609" y="3503"/>
                  </a:cubicBezTo>
                  <a:cubicBezTo>
                    <a:pt x="12744" y="3508"/>
                    <a:pt x="12879" y="3511"/>
                    <a:pt x="13014" y="3511"/>
                  </a:cubicBezTo>
                  <a:cubicBezTo>
                    <a:pt x="13963" y="3511"/>
                    <a:pt x="14892" y="3373"/>
                    <a:pt x="15538" y="2706"/>
                  </a:cubicBezTo>
                  <a:lnTo>
                    <a:pt x="15610" y="2622"/>
                  </a:lnTo>
                  <a:lnTo>
                    <a:pt x="15657" y="1896"/>
                  </a:lnTo>
                  <a:lnTo>
                    <a:pt x="15348" y="1884"/>
                  </a:lnTo>
                  <a:cubicBezTo>
                    <a:pt x="14538" y="1837"/>
                    <a:pt x="13776" y="1467"/>
                    <a:pt x="13062" y="1098"/>
                  </a:cubicBezTo>
                  <a:lnTo>
                    <a:pt x="12847" y="979"/>
                  </a:lnTo>
                  <a:cubicBezTo>
                    <a:pt x="12157" y="622"/>
                    <a:pt x="11430" y="241"/>
                    <a:pt x="10633" y="74"/>
                  </a:cubicBezTo>
                  <a:cubicBezTo>
                    <a:pt x="10388" y="25"/>
                    <a:pt x="10146" y="1"/>
                    <a:pt x="9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76928" y="3718914"/>
              <a:ext cx="1097204" cy="379122"/>
            </a:xfrm>
            <a:custGeom>
              <a:avLst/>
              <a:gdLst/>
              <a:ahLst/>
              <a:cxnLst/>
              <a:rect l="l" t="t" r="r" b="b"/>
              <a:pathLst>
                <a:path w="15408" h="5324" extrusionOk="0">
                  <a:moveTo>
                    <a:pt x="15077" y="0"/>
                  </a:moveTo>
                  <a:cubicBezTo>
                    <a:pt x="14918" y="0"/>
                    <a:pt x="14776" y="127"/>
                    <a:pt x="14764" y="287"/>
                  </a:cubicBezTo>
                  <a:lnTo>
                    <a:pt x="14764" y="406"/>
                  </a:lnTo>
                  <a:lnTo>
                    <a:pt x="12824" y="1013"/>
                  </a:lnTo>
                  <a:cubicBezTo>
                    <a:pt x="12681" y="1013"/>
                    <a:pt x="12526" y="1013"/>
                    <a:pt x="12371" y="1001"/>
                  </a:cubicBezTo>
                  <a:cubicBezTo>
                    <a:pt x="12172" y="996"/>
                    <a:pt x="11967" y="991"/>
                    <a:pt x="11760" y="991"/>
                  </a:cubicBezTo>
                  <a:cubicBezTo>
                    <a:pt x="10943" y="991"/>
                    <a:pt x="10095" y="1074"/>
                    <a:pt x="9430" y="1597"/>
                  </a:cubicBezTo>
                  <a:cubicBezTo>
                    <a:pt x="9252" y="1728"/>
                    <a:pt x="9109" y="1882"/>
                    <a:pt x="8978" y="2025"/>
                  </a:cubicBezTo>
                  <a:cubicBezTo>
                    <a:pt x="8883" y="2120"/>
                    <a:pt x="8799" y="2204"/>
                    <a:pt x="8704" y="2287"/>
                  </a:cubicBezTo>
                  <a:lnTo>
                    <a:pt x="7728" y="2597"/>
                  </a:lnTo>
                  <a:cubicBezTo>
                    <a:pt x="7585" y="2573"/>
                    <a:pt x="7418" y="2537"/>
                    <a:pt x="7263" y="2501"/>
                  </a:cubicBezTo>
                  <a:cubicBezTo>
                    <a:pt x="7061" y="2454"/>
                    <a:pt x="6847" y="2406"/>
                    <a:pt x="6632" y="2382"/>
                  </a:cubicBezTo>
                  <a:cubicBezTo>
                    <a:pt x="6547" y="2374"/>
                    <a:pt x="6463" y="2370"/>
                    <a:pt x="6379" y="2370"/>
                  </a:cubicBezTo>
                  <a:cubicBezTo>
                    <a:pt x="5240" y="2370"/>
                    <a:pt x="4207" y="3088"/>
                    <a:pt x="3453" y="3609"/>
                  </a:cubicBezTo>
                  <a:cubicBezTo>
                    <a:pt x="3132" y="3835"/>
                    <a:pt x="2810" y="4037"/>
                    <a:pt x="2489" y="4228"/>
                  </a:cubicBezTo>
                  <a:lnTo>
                    <a:pt x="953" y="4704"/>
                  </a:lnTo>
                  <a:cubicBezTo>
                    <a:pt x="870" y="4704"/>
                    <a:pt x="798" y="4704"/>
                    <a:pt x="715" y="4692"/>
                  </a:cubicBezTo>
                  <a:lnTo>
                    <a:pt x="465" y="4597"/>
                  </a:lnTo>
                  <a:cubicBezTo>
                    <a:pt x="428" y="4584"/>
                    <a:pt x="391" y="4578"/>
                    <a:pt x="354" y="4578"/>
                  </a:cubicBezTo>
                  <a:cubicBezTo>
                    <a:pt x="225" y="4578"/>
                    <a:pt x="106" y="4655"/>
                    <a:pt x="60" y="4776"/>
                  </a:cubicBezTo>
                  <a:cubicBezTo>
                    <a:pt x="1" y="4942"/>
                    <a:pt x="84" y="5121"/>
                    <a:pt x="239" y="5180"/>
                  </a:cubicBezTo>
                  <a:lnTo>
                    <a:pt x="524" y="5288"/>
                  </a:lnTo>
                  <a:cubicBezTo>
                    <a:pt x="548" y="5299"/>
                    <a:pt x="572" y="5299"/>
                    <a:pt x="596" y="5299"/>
                  </a:cubicBezTo>
                  <a:cubicBezTo>
                    <a:pt x="715" y="5323"/>
                    <a:pt x="822" y="5323"/>
                    <a:pt x="941" y="5323"/>
                  </a:cubicBezTo>
                  <a:cubicBezTo>
                    <a:pt x="1977" y="5323"/>
                    <a:pt x="2918" y="4740"/>
                    <a:pt x="3799" y="4121"/>
                  </a:cubicBezTo>
                  <a:cubicBezTo>
                    <a:pt x="4120" y="3906"/>
                    <a:pt x="4418" y="3704"/>
                    <a:pt x="4715" y="3525"/>
                  </a:cubicBezTo>
                  <a:lnTo>
                    <a:pt x="6430" y="3002"/>
                  </a:lnTo>
                  <a:lnTo>
                    <a:pt x="6573" y="3002"/>
                  </a:lnTo>
                  <a:cubicBezTo>
                    <a:pt x="6751" y="3025"/>
                    <a:pt x="6930" y="3061"/>
                    <a:pt x="7120" y="3109"/>
                  </a:cubicBezTo>
                  <a:cubicBezTo>
                    <a:pt x="7401" y="3168"/>
                    <a:pt x="7682" y="3231"/>
                    <a:pt x="7968" y="3231"/>
                  </a:cubicBezTo>
                  <a:cubicBezTo>
                    <a:pt x="8144" y="3231"/>
                    <a:pt x="8321" y="3208"/>
                    <a:pt x="8502" y="3144"/>
                  </a:cubicBezTo>
                  <a:cubicBezTo>
                    <a:pt x="8894" y="3002"/>
                    <a:pt x="9168" y="2728"/>
                    <a:pt x="9418" y="2454"/>
                  </a:cubicBezTo>
                  <a:cubicBezTo>
                    <a:pt x="9549" y="2323"/>
                    <a:pt x="9680" y="2192"/>
                    <a:pt x="9811" y="2085"/>
                  </a:cubicBezTo>
                  <a:cubicBezTo>
                    <a:pt x="10328" y="1681"/>
                    <a:pt x="11038" y="1610"/>
                    <a:pt x="11770" y="1610"/>
                  </a:cubicBezTo>
                  <a:cubicBezTo>
                    <a:pt x="11966" y="1610"/>
                    <a:pt x="12163" y="1615"/>
                    <a:pt x="12359" y="1620"/>
                  </a:cubicBezTo>
                  <a:cubicBezTo>
                    <a:pt x="12494" y="1625"/>
                    <a:pt x="12629" y="1628"/>
                    <a:pt x="12764" y="1628"/>
                  </a:cubicBezTo>
                  <a:cubicBezTo>
                    <a:pt x="13713" y="1628"/>
                    <a:pt x="14642" y="1490"/>
                    <a:pt x="15288" y="823"/>
                  </a:cubicBezTo>
                  <a:cubicBezTo>
                    <a:pt x="15336" y="763"/>
                    <a:pt x="15371" y="704"/>
                    <a:pt x="15371" y="620"/>
                  </a:cubicBezTo>
                  <a:lnTo>
                    <a:pt x="15395" y="323"/>
                  </a:lnTo>
                  <a:cubicBezTo>
                    <a:pt x="15407" y="156"/>
                    <a:pt x="15276" y="13"/>
                    <a:pt x="15098" y="1"/>
                  </a:cubicBezTo>
                  <a:cubicBezTo>
                    <a:pt x="15091" y="1"/>
                    <a:pt x="15084" y="0"/>
                    <a:pt x="1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7"/>
          <p:cNvSpPr/>
          <p:nvPr/>
        </p:nvSpPr>
        <p:spPr>
          <a:xfrm>
            <a:off x="7624383" y="3594020"/>
            <a:ext cx="245217" cy="229497"/>
          </a:xfrm>
          <a:custGeom>
            <a:avLst/>
            <a:gdLst/>
            <a:ahLst/>
            <a:cxnLst/>
            <a:rect l="l" t="t" r="r" b="b"/>
            <a:pathLst>
              <a:path w="6645" h="6219" extrusionOk="0">
                <a:moveTo>
                  <a:pt x="1765" y="1"/>
                </a:moveTo>
                <a:cubicBezTo>
                  <a:pt x="1334" y="1"/>
                  <a:pt x="913" y="291"/>
                  <a:pt x="501" y="872"/>
                </a:cubicBezTo>
                <a:cubicBezTo>
                  <a:pt x="132" y="1408"/>
                  <a:pt x="1" y="2003"/>
                  <a:pt x="120" y="2634"/>
                </a:cubicBezTo>
                <a:cubicBezTo>
                  <a:pt x="453" y="4504"/>
                  <a:pt x="2811" y="6111"/>
                  <a:pt x="2906" y="6182"/>
                </a:cubicBezTo>
                <a:cubicBezTo>
                  <a:pt x="2942" y="6206"/>
                  <a:pt x="2989" y="6218"/>
                  <a:pt x="3025" y="6218"/>
                </a:cubicBezTo>
                <a:cubicBezTo>
                  <a:pt x="3061" y="6218"/>
                  <a:pt x="3097" y="6218"/>
                  <a:pt x="3132" y="6194"/>
                </a:cubicBezTo>
                <a:cubicBezTo>
                  <a:pt x="3239" y="6147"/>
                  <a:pt x="5883" y="4837"/>
                  <a:pt x="6454" y="3039"/>
                </a:cubicBezTo>
                <a:cubicBezTo>
                  <a:pt x="6645" y="2444"/>
                  <a:pt x="6597" y="1861"/>
                  <a:pt x="6287" y="1301"/>
                </a:cubicBezTo>
                <a:cubicBezTo>
                  <a:pt x="5942" y="658"/>
                  <a:pt x="5525" y="348"/>
                  <a:pt x="5049" y="348"/>
                </a:cubicBezTo>
                <a:cubicBezTo>
                  <a:pt x="4311" y="372"/>
                  <a:pt x="3692" y="1182"/>
                  <a:pt x="3359" y="1730"/>
                </a:cubicBezTo>
                <a:cubicBezTo>
                  <a:pt x="3132" y="1110"/>
                  <a:pt x="2656" y="134"/>
                  <a:pt x="1930" y="15"/>
                </a:cubicBezTo>
                <a:cubicBezTo>
                  <a:pt x="1875" y="6"/>
                  <a:pt x="1820" y="1"/>
                  <a:pt x="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13031" y="400415"/>
            <a:ext cx="275514" cy="240198"/>
          </a:xfrm>
          <a:custGeom>
            <a:avLst/>
            <a:gdLst/>
            <a:ahLst/>
            <a:cxnLst/>
            <a:rect l="l" t="t" r="r" b="b"/>
            <a:pathLst>
              <a:path w="7466" h="6509" extrusionOk="0">
                <a:moveTo>
                  <a:pt x="5504" y="0"/>
                </a:moveTo>
                <a:cubicBezTo>
                  <a:pt x="5399" y="0"/>
                  <a:pt x="5294" y="15"/>
                  <a:pt x="5192" y="43"/>
                </a:cubicBezTo>
                <a:cubicBezTo>
                  <a:pt x="4382" y="258"/>
                  <a:pt x="3894" y="1305"/>
                  <a:pt x="3668" y="1924"/>
                </a:cubicBezTo>
                <a:cubicBezTo>
                  <a:pt x="3284" y="1379"/>
                  <a:pt x="2516" y="482"/>
                  <a:pt x="1694" y="482"/>
                </a:cubicBezTo>
                <a:cubicBezTo>
                  <a:pt x="1674" y="482"/>
                  <a:pt x="1653" y="483"/>
                  <a:pt x="1632" y="484"/>
                </a:cubicBezTo>
                <a:cubicBezTo>
                  <a:pt x="1096" y="520"/>
                  <a:pt x="632" y="924"/>
                  <a:pt x="286" y="1710"/>
                </a:cubicBezTo>
                <a:cubicBezTo>
                  <a:pt x="0" y="2329"/>
                  <a:pt x="0" y="2948"/>
                  <a:pt x="262" y="3556"/>
                </a:cubicBezTo>
                <a:cubicBezTo>
                  <a:pt x="1060" y="5401"/>
                  <a:pt x="4144" y="6449"/>
                  <a:pt x="4275" y="6496"/>
                </a:cubicBezTo>
                <a:cubicBezTo>
                  <a:pt x="4299" y="6508"/>
                  <a:pt x="4322" y="6508"/>
                  <a:pt x="4346" y="6508"/>
                </a:cubicBezTo>
                <a:cubicBezTo>
                  <a:pt x="4394" y="6508"/>
                  <a:pt x="4442" y="6496"/>
                  <a:pt x="4477" y="6461"/>
                </a:cubicBezTo>
                <a:cubicBezTo>
                  <a:pt x="4596" y="6377"/>
                  <a:pt x="7275" y="4341"/>
                  <a:pt x="7418" y="2353"/>
                </a:cubicBezTo>
                <a:cubicBezTo>
                  <a:pt x="7466" y="1710"/>
                  <a:pt x="7263" y="1151"/>
                  <a:pt x="6799" y="674"/>
                </a:cubicBezTo>
                <a:cubicBezTo>
                  <a:pt x="6361" y="227"/>
                  <a:pt x="5923" y="0"/>
                  <a:pt x="5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7"/>
          <p:cNvGrpSpPr/>
          <p:nvPr/>
        </p:nvGrpSpPr>
        <p:grpSpPr>
          <a:xfrm rot="419452">
            <a:off x="7791961" y="383931"/>
            <a:ext cx="1078016" cy="1203809"/>
            <a:chOff x="7395774" y="663825"/>
            <a:chExt cx="851177" cy="950500"/>
          </a:xfrm>
        </p:grpSpPr>
        <p:sp>
          <p:nvSpPr>
            <p:cNvPr id="481" name="Google Shape;481;p37"/>
            <p:cNvSpPr/>
            <p:nvPr/>
          </p:nvSpPr>
          <p:spPr>
            <a:xfrm>
              <a:off x="7692928" y="1320036"/>
              <a:ext cx="47051" cy="126829"/>
            </a:xfrm>
            <a:custGeom>
              <a:avLst/>
              <a:gdLst/>
              <a:ahLst/>
              <a:cxnLst/>
              <a:rect l="l" t="t" r="r" b="b"/>
              <a:pathLst>
                <a:path w="1084" h="2922" extrusionOk="0">
                  <a:moveTo>
                    <a:pt x="237" y="0"/>
                  </a:moveTo>
                  <a:cubicBezTo>
                    <a:pt x="221" y="0"/>
                    <a:pt x="206" y="2"/>
                    <a:pt x="191" y="5"/>
                  </a:cubicBezTo>
                  <a:cubicBezTo>
                    <a:pt x="72" y="41"/>
                    <a:pt x="0" y="160"/>
                    <a:pt x="24" y="279"/>
                  </a:cubicBezTo>
                  <a:lnTo>
                    <a:pt x="619" y="2755"/>
                  </a:lnTo>
                  <a:cubicBezTo>
                    <a:pt x="643" y="2862"/>
                    <a:pt x="726" y="2922"/>
                    <a:pt x="834" y="2922"/>
                  </a:cubicBezTo>
                  <a:lnTo>
                    <a:pt x="881" y="2922"/>
                  </a:lnTo>
                  <a:cubicBezTo>
                    <a:pt x="1000" y="2898"/>
                    <a:pt x="1084" y="2767"/>
                    <a:pt x="1048" y="2648"/>
                  </a:cubicBezTo>
                  <a:lnTo>
                    <a:pt x="465" y="172"/>
                  </a:lnTo>
                  <a:cubicBezTo>
                    <a:pt x="433" y="68"/>
                    <a:pt x="339" y="0"/>
                    <a:pt x="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819021" y="1342259"/>
              <a:ext cx="62069" cy="118062"/>
            </a:xfrm>
            <a:custGeom>
              <a:avLst/>
              <a:gdLst/>
              <a:ahLst/>
              <a:cxnLst/>
              <a:rect l="l" t="t" r="r" b="b"/>
              <a:pathLst>
                <a:path w="1430" h="2720" extrusionOk="0">
                  <a:moveTo>
                    <a:pt x="1171" y="0"/>
                  </a:moveTo>
                  <a:cubicBezTo>
                    <a:pt x="1086" y="0"/>
                    <a:pt x="1001" y="54"/>
                    <a:pt x="965" y="136"/>
                  </a:cubicBezTo>
                  <a:lnTo>
                    <a:pt x="48" y="2422"/>
                  </a:lnTo>
                  <a:cubicBezTo>
                    <a:pt x="0" y="2529"/>
                    <a:pt x="48" y="2660"/>
                    <a:pt x="167" y="2708"/>
                  </a:cubicBezTo>
                  <a:cubicBezTo>
                    <a:pt x="191" y="2719"/>
                    <a:pt x="227" y="2719"/>
                    <a:pt x="250" y="2719"/>
                  </a:cubicBezTo>
                  <a:cubicBezTo>
                    <a:pt x="346" y="2719"/>
                    <a:pt x="429" y="2672"/>
                    <a:pt x="453" y="2589"/>
                  </a:cubicBezTo>
                  <a:lnTo>
                    <a:pt x="1381" y="303"/>
                  </a:lnTo>
                  <a:cubicBezTo>
                    <a:pt x="1429" y="195"/>
                    <a:pt x="1370" y="64"/>
                    <a:pt x="1250" y="17"/>
                  </a:cubicBezTo>
                  <a:cubicBezTo>
                    <a:pt x="1225" y="5"/>
                    <a:pt x="1198" y="0"/>
                    <a:pt x="1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767846" y="1338657"/>
              <a:ext cx="33639" cy="114936"/>
            </a:xfrm>
            <a:custGeom>
              <a:avLst/>
              <a:gdLst/>
              <a:ahLst/>
              <a:cxnLst/>
              <a:rect l="l" t="t" r="r" b="b"/>
              <a:pathLst>
                <a:path w="775" h="2648" extrusionOk="0">
                  <a:moveTo>
                    <a:pt x="519" y="0"/>
                  </a:moveTo>
                  <a:cubicBezTo>
                    <a:pt x="415" y="0"/>
                    <a:pt x="321" y="79"/>
                    <a:pt x="310" y="195"/>
                  </a:cubicBezTo>
                  <a:lnTo>
                    <a:pt x="12" y="2398"/>
                  </a:lnTo>
                  <a:cubicBezTo>
                    <a:pt x="1" y="2517"/>
                    <a:pt x="84" y="2636"/>
                    <a:pt x="215" y="2648"/>
                  </a:cubicBezTo>
                  <a:lnTo>
                    <a:pt x="239" y="2648"/>
                  </a:lnTo>
                  <a:cubicBezTo>
                    <a:pt x="346" y="2648"/>
                    <a:pt x="441" y="2564"/>
                    <a:pt x="465" y="2457"/>
                  </a:cubicBezTo>
                  <a:lnTo>
                    <a:pt x="751" y="255"/>
                  </a:lnTo>
                  <a:cubicBezTo>
                    <a:pt x="774" y="124"/>
                    <a:pt x="679" y="16"/>
                    <a:pt x="560" y="5"/>
                  </a:cubicBezTo>
                  <a:cubicBezTo>
                    <a:pt x="546" y="2"/>
                    <a:pt x="533" y="0"/>
                    <a:pt x="5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5736" y="1417873"/>
              <a:ext cx="286343" cy="196451"/>
            </a:xfrm>
            <a:custGeom>
              <a:avLst/>
              <a:gdLst/>
              <a:ahLst/>
              <a:cxnLst/>
              <a:rect l="l" t="t" r="r" b="b"/>
              <a:pathLst>
                <a:path w="6597" h="4526" extrusionOk="0">
                  <a:moveTo>
                    <a:pt x="680" y="0"/>
                  </a:moveTo>
                  <a:cubicBezTo>
                    <a:pt x="569" y="0"/>
                    <a:pt x="464" y="80"/>
                    <a:pt x="453" y="192"/>
                  </a:cubicBezTo>
                  <a:lnTo>
                    <a:pt x="12" y="3514"/>
                  </a:lnTo>
                  <a:cubicBezTo>
                    <a:pt x="0" y="3573"/>
                    <a:pt x="12" y="3633"/>
                    <a:pt x="48" y="3680"/>
                  </a:cubicBezTo>
                  <a:cubicBezTo>
                    <a:pt x="84" y="3728"/>
                    <a:pt x="143" y="3764"/>
                    <a:pt x="203" y="3764"/>
                  </a:cubicBezTo>
                  <a:lnTo>
                    <a:pt x="5882" y="4526"/>
                  </a:lnTo>
                  <a:lnTo>
                    <a:pt x="5918" y="4526"/>
                  </a:lnTo>
                  <a:cubicBezTo>
                    <a:pt x="5965" y="4526"/>
                    <a:pt x="6013" y="4514"/>
                    <a:pt x="6049" y="4478"/>
                  </a:cubicBezTo>
                  <a:cubicBezTo>
                    <a:pt x="6096" y="4442"/>
                    <a:pt x="6120" y="4395"/>
                    <a:pt x="6132" y="4335"/>
                  </a:cubicBezTo>
                  <a:lnTo>
                    <a:pt x="6573" y="1013"/>
                  </a:lnTo>
                  <a:cubicBezTo>
                    <a:pt x="6596" y="882"/>
                    <a:pt x="6501" y="775"/>
                    <a:pt x="6382" y="751"/>
                  </a:cubicBezTo>
                  <a:lnTo>
                    <a:pt x="703" y="1"/>
                  </a:lnTo>
                  <a:cubicBezTo>
                    <a:pt x="695" y="0"/>
                    <a:pt x="688"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7395774" y="663825"/>
              <a:ext cx="851172" cy="698821"/>
            </a:xfrm>
            <a:custGeom>
              <a:avLst/>
              <a:gdLst/>
              <a:ahLst/>
              <a:cxnLst/>
              <a:rect l="l" t="t" r="r" b="b"/>
              <a:pathLst>
                <a:path w="19610" h="16100" extrusionOk="0">
                  <a:moveTo>
                    <a:pt x="5911" y="0"/>
                  </a:moveTo>
                  <a:cubicBezTo>
                    <a:pt x="3817" y="0"/>
                    <a:pt x="2048" y="1619"/>
                    <a:pt x="1393" y="4133"/>
                  </a:cubicBezTo>
                  <a:cubicBezTo>
                    <a:pt x="0" y="9539"/>
                    <a:pt x="6703" y="15278"/>
                    <a:pt x="6989" y="15516"/>
                  </a:cubicBezTo>
                  <a:cubicBezTo>
                    <a:pt x="7025" y="15552"/>
                    <a:pt x="7060" y="15563"/>
                    <a:pt x="7108" y="15575"/>
                  </a:cubicBezTo>
                  <a:lnTo>
                    <a:pt x="8954" y="15813"/>
                  </a:lnTo>
                  <a:lnTo>
                    <a:pt x="11085" y="16099"/>
                  </a:lnTo>
                  <a:lnTo>
                    <a:pt x="11121" y="16099"/>
                  </a:lnTo>
                  <a:cubicBezTo>
                    <a:pt x="11144" y="16099"/>
                    <a:pt x="11180" y="16099"/>
                    <a:pt x="11216" y="16075"/>
                  </a:cubicBezTo>
                  <a:cubicBezTo>
                    <a:pt x="11549" y="15921"/>
                    <a:pt x="19514" y="12134"/>
                    <a:pt x="19586" y="6562"/>
                  </a:cubicBezTo>
                  <a:cubicBezTo>
                    <a:pt x="19610" y="3907"/>
                    <a:pt x="18288" y="1859"/>
                    <a:pt x="16193" y="1347"/>
                  </a:cubicBezTo>
                  <a:cubicBezTo>
                    <a:pt x="15902" y="1276"/>
                    <a:pt x="15591" y="1237"/>
                    <a:pt x="15267" y="1237"/>
                  </a:cubicBezTo>
                  <a:cubicBezTo>
                    <a:pt x="13761" y="1237"/>
                    <a:pt x="11971" y="2085"/>
                    <a:pt x="10609" y="4467"/>
                  </a:cubicBezTo>
                  <a:cubicBezTo>
                    <a:pt x="9763" y="1240"/>
                    <a:pt x="7727" y="38"/>
                    <a:pt x="6025" y="2"/>
                  </a:cubicBezTo>
                  <a:cubicBezTo>
                    <a:pt x="5987" y="1"/>
                    <a:pt x="5949" y="0"/>
                    <a:pt x="5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95774" y="663825"/>
              <a:ext cx="367988" cy="682283"/>
            </a:xfrm>
            <a:custGeom>
              <a:avLst/>
              <a:gdLst/>
              <a:ahLst/>
              <a:cxnLst/>
              <a:rect l="l" t="t" r="r" b="b"/>
              <a:pathLst>
                <a:path w="8478" h="15719" extrusionOk="0">
                  <a:moveTo>
                    <a:pt x="5921" y="0"/>
                  </a:moveTo>
                  <a:cubicBezTo>
                    <a:pt x="5409" y="0"/>
                    <a:pt x="4896" y="99"/>
                    <a:pt x="4405" y="300"/>
                  </a:cubicBezTo>
                  <a:cubicBezTo>
                    <a:pt x="2965" y="895"/>
                    <a:pt x="1869" y="2300"/>
                    <a:pt x="1393" y="4133"/>
                  </a:cubicBezTo>
                  <a:cubicBezTo>
                    <a:pt x="0" y="9539"/>
                    <a:pt x="6703" y="15278"/>
                    <a:pt x="6989" y="15516"/>
                  </a:cubicBezTo>
                  <a:cubicBezTo>
                    <a:pt x="7025" y="15552"/>
                    <a:pt x="7060" y="15563"/>
                    <a:pt x="7108" y="15575"/>
                  </a:cubicBezTo>
                  <a:lnTo>
                    <a:pt x="8215" y="15718"/>
                  </a:lnTo>
                  <a:lnTo>
                    <a:pt x="8239" y="15718"/>
                  </a:lnTo>
                  <a:cubicBezTo>
                    <a:pt x="8299" y="15718"/>
                    <a:pt x="8358" y="15694"/>
                    <a:pt x="8406" y="15647"/>
                  </a:cubicBezTo>
                  <a:cubicBezTo>
                    <a:pt x="8454" y="15599"/>
                    <a:pt x="8477" y="15528"/>
                    <a:pt x="8465" y="15456"/>
                  </a:cubicBezTo>
                  <a:lnTo>
                    <a:pt x="8442" y="15361"/>
                  </a:lnTo>
                  <a:cubicBezTo>
                    <a:pt x="8442" y="15337"/>
                    <a:pt x="8430" y="15313"/>
                    <a:pt x="8418" y="15290"/>
                  </a:cubicBezTo>
                  <a:cubicBezTo>
                    <a:pt x="7465" y="13480"/>
                    <a:pt x="6620" y="11587"/>
                    <a:pt x="5906" y="9658"/>
                  </a:cubicBezTo>
                  <a:cubicBezTo>
                    <a:pt x="5465" y="8455"/>
                    <a:pt x="5001" y="7062"/>
                    <a:pt x="5072" y="5646"/>
                  </a:cubicBezTo>
                  <a:cubicBezTo>
                    <a:pt x="5167" y="3812"/>
                    <a:pt x="6251" y="2026"/>
                    <a:pt x="7834" y="1097"/>
                  </a:cubicBezTo>
                  <a:cubicBezTo>
                    <a:pt x="7846" y="1085"/>
                    <a:pt x="7858" y="1074"/>
                    <a:pt x="7882" y="1062"/>
                  </a:cubicBezTo>
                  <a:lnTo>
                    <a:pt x="8013" y="907"/>
                  </a:lnTo>
                  <a:cubicBezTo>
                    <a:pt x="8061" y="859"/>
                    <a:pt x="8084" y="800"/>
                    <a:pt x="8073" y="728"/>
                  </a:cubicBezTo>
                  <a:cubicBezTo>
                    <a:pt x="8073" y="657"/>
                    <a:pt x="8025" y="597"/>
                    <a:pt x="7965" y="562"/>
                  </a:cubicBezTo>
                  <a:cubicBezTo>
                    <a:pt x="7330" y="189"/>
                    <a:pt x="6627" y="0"/>
                    <a:pt x="5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7814898" y="717648"/>
              <a:ext cx="432053" cy="644998"/>
            </a:xfrm>
            <a:custGeom>
              <a:avLst/>
              <a:gdLst/>
              <a:ahLst/>
              <a:cxnLst/>
              <a:rect l="l" t="t" r="r" b="b"/>
              <a:pathLst>
                <a:path w="9954" h="14860" extrusionOk="0">
                  <a:moveTo>
                    <a:pt x="5606" y="1"/>
                  </a:moveTo>
                  <a:cubicBezTo>
                    <a:pt x="5199" y="1"/>
                    <a:pt x="4787" y="63"/>
                    <a:pt x="4382" y="191"/>
                  </a:cubicBezTo>
                  <a:cubicBezTo>
                    <a:pt x="4322" y="203"/>
                    <a:pt x="4274" y="250"/>
                    <a:pt x="4251" y="298"/>
                  </a:cubicBezTo>
                  <a:cubicBezTo>
                    <a:pt x="4227" y="357"/>
                    <a:pt x="4227" y="429"/>
                    <a:pt x="4239" y="488"/>
                  </a:cubicBezTo>
                  <a:lnTo>
                    <a:pt x="4286" y="596"/>
                  </a:lnTo>
                  <a:cubicBezTo>
                    <a:pt x="4298" y="631"/>
                    <a:pt x="4322" y="655"/>
                    <a:pt x="4334" y="679"/>
                  </a:cubicBezTo>
                  <a:cubicBezTo>
                    <a:pt x="5620" y="1989"/>
                    <a:pt x="6203" y="3989"/>
                    <a:pt x="5810" y="5787"/>
                  </a:cubicBezTo>
                  <a:cubicBezTo>
                    <a:pt x="5513" y="7180"/>
                    <a:pt x="4703" y="8406"/>
                    <a:pt x="3953" y="9442"/>
                  </a:cubicBezTo>
                  <a:cubicBezTo>
                    <a:pt x="2774" y="11109"/>
                    <a:pt x="1453" y="12716"/>
                    <a:pt x="60" y="14216"/>
                  </a:cubicBezTo>
                  <a:cubicBezTo>
                    <a:pt x="12" y="14264"/>
                    <a:pt x="0" y="14323"/>
                    <a:pt x="0" y="14371"/>
                  </a:cubicBezTo>
                  <a:lnTo>
                    <a:pt x="0" y="14478"/>
                  </a:lnTo>
                  <a:cubicBezTo>
                    <a:pt x="0" y="14585"/>
                    <a:pt x="83" y="14681"/>
                    <a:pt x="191" y="14693"/>
                  </a:cubicBezTo>
                  <a:lnTo>
                    <a:pt x="1429" y="14859"/>
                  </a:lnTo>
                  <a:lnTo>
                    <a:pt x="1465" y="14859"/>
                  </a:lnTo>
                  <a:cubicBezTo>
                    <a:pt x="1488" y="14859"/>
                    <a:pt x="1524" y="14859"/>
                    <a:pt x="1560" y="14835"/>
                  </a:cubicBezTo>
                  <a:cubicBezTo>
                    <a:pt x="1893" y="14681"/>
                    <a:pt x="9858" y="10894"/>
                    <a:pt x="9930" y="5322"/>
                  </a:cubicBezTo>
                  <a:cubicBezTo>
                    <a:pt x="9954" y="3382"/>
                    <a:pt x="9239" y="1739"/>
                    <a:pt x="7977" y="786"/>
                  </a:cubicBezTo>
                  <a:cubicBezTo>
                    <a:pt x="7277" y="271"/>
                    <a:pt x="6453" y="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814898" y="1232486"/>
              <a:ext cx="216548" cy="130172"/>
            </a:xfrm>
            <a:custGeom>
              <a:avLst/>
              <a:gdLst/>
              <a:ahLst/>
              <a:cxnLst/>
              <a:rect l="l" t="t" r="r" b="b"/>
              <a:pathLst>
                <a:path w="4989" h="2999" extrusionOk="0">
                  <a:moveTo>
                    <a:pt x="2222" y="1"/>
                  </a:moveTo>
                  <a:cubicBezTo>
                    <a:pt x="2157" y="1"/>
                    <a:pt x="2093" y="28"/>
                    <a:pt x="2048" y="81"/>
                  </a:cubicBezTo>
                  <a:cubicBezTo>
                    <a:pt x="1405" y="867"/>
                    <a:pt x="738" y="1629"/>
                    <a:pt x="60" y="2355"/>
                  </a:cubicBezTo>
                  <a:cubicBezTo>
                    <a:pt x="12" y="2403"/>
                    <a:pt x="0" y="2462"/>
                    <a:pt x="0" y="2510"/>
                  </a:cubicBezTo>
                  <a:lnTo>
                    <a:pt x="0" y="2617"/>
                  </a:lnTo>
                  <a:cubicBezTo>
                    <a:pt x="0" y="2724"/>
                    <a:pt x="83" y="2820"/>
                    <a:pt x="191" y="2832"/>
                  </a:cubicBezTo>
                  <a:lnTo>
                    <a:pt x="1429" y="2998"/>
                  </a:lnTo>
                  <a:lnTo>
                    <a:pt x="1453" y="2998"/>
                  </a:lnTo>
                  <a:cubicBezTo>
                    <a:pt x="1488" y="2998"/>
                    <a:pt x="1536" y="2986"/>
                    <a:pt x="1572" y="2974"/>
                  </a:cubicBezTo>
                  <a:cubicBezTo>
                    <a:pt x="1572" y="2974"/>
                    <a:pt x="1572" y="2974"/>
                    <a:pt x="1584" y="2963"/>
                  </a:cubicBezTo>
                  <a:lnTo>
                    <a:pt x="1595" y="2963"/>
                  </a:lnTo>
                  <a:lnTo>
                    <a:pt x="1512" y="2748"/>
                  </a:lnTo>
                  <a:lnTo>
                    <a:pt x="1619" y="2951"/>
                  </a:lnTo>
                  <a:cubicBezTo>
                    <a:pt x="1619" y="2951"/>
                    <a:pt x="1631" y="2939"/>
                    <a:pt x="1631" y="2939"/>
                  </a:cubicBezTo>
                  <a:lnTo>
                    <a:pt x="1643" y="2939"/>
                  </a:lnTo>
                  <a:cubicBezTo>
                    <a:pt x="1643" y="2939"/>
                    <a:pt x="1679" y="2927"/>
                    <a:pt x="1679" y="2927"/>
                  </a:cubicBezTo>
                  <a:cubicBezTo>
                    <a:pt x="1750" y="2891"/>
                    <a:pt x="1846" y="2832"/>
                    <a:pt x="1965" y="2772"/>
                  </a:cubicBezTo>
                  <a:lnTo>
                    <a:pt x="1976" y="2772"/>
                  </a:lnTo>
                  <a:lnTo>
                    <a:pt x="2060" y="2724"/>
                  </a:lnTo>
                  <a:lnTo>
                    <a:pt x="2072" y="2724"/>
                  </a:lnTo>
                  <a:lnTo>
                    <a:pt x="2143" y="2677"/>
                  </a:lnTo>
                  <a:cubicBezTo>
                    <a:pt x="2548" y="2462"/>
                    <a:pt x="3191" y="2105"/>
                    <a:pt x="3917" y="1629"/>
                  </a:cubicBezTo>
                  <a:cubicBezTo>
                    <a:pt x="3977" y="1605"/>
                    <a:pt x="4024" y="1569"/>
                    <a:pt x="4072" y="1534"/>
                  </a:cubicBezTo>
                  <a:lnTo>
                    <a:pt x="4084" y="1534"/>
                  </a:lnTo>
                  <a:lnTo>
                    <a:pt x="4227" y="1427"/>
                  </a:lnTo>
                  <a:lnTo>
                    <a:pt x="4239" y="1427"/>
                  </a:lnTo>
                  <a:cubicBezTo>
                    <a:pt x="4453" y="1272"/>
                    <a:pt x="4667" y="1129"/>
                    <a:pt x="4882" y="974"/>
                  </a:cubicBezTo>
                  <a:cubicBezTo>
                    <a:pt x="4953" y="927"/>
                    <a:pt x="4989" y="831"/>
                    <a:pt x="4965" y="736"/>
                  </a:cubicBezTo>
                  <a:cubicBezTo>
                    <a:pt x="4941" y="653"/>
                    <a:pt x="4870" y="581"/>
                    <a:pt x="4774" y="569"/>
                  </a:cubicBezTo>
                  <a:cubicBezTo>
                    <a:pt x="3953" y="474"/>
                    <a:pt x="3119" y="284"/>
                    <a:pt x="2286" y="10"/>
                  </a:cubicBezTo>
                  <a:cubicBezTo>
                    <a:pt x="2265" y="4"/>
                    <a:pt x="2244" y="1"/>
                    <a:pt x="2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446385" y="870611"/>
              <a:ext cx="317377" cy="475502"/>
            </a:xfrm>
            <a:custGeom>
              <a:avLst/>
              <a:gdLst/>
              <a:ahLst/>
              <a:cxnLst/>
              <a:rect l="l" t="t" r="r" b="b"/>
              <a:pathLst>
                <a:path w="7312" h="10955" extrusionOk="0">
                  <a:moveTo>
                    <a:pt x="322" y="0"/>
                  </a:moveTo>
                  <a:cubicBezTo>
                    <a:pt x="251" y="0"/>
                    <a:pt x="191" y="24"/>
                    <a:pt x="144" y="72"/>
                  </a:cubicBezTo>
                  <a:cubicBezTo>
                    <a:pt x="108" y="108"/>
                    <a:pt x="84" y="155"/>
                    <a:pt x="84" y="203"/>
                  </a:cubicBezTo>
                  <a:cubicBezTo>
                    <a:pt x="1" y="905"/>
                    <a:pt x="49" y="1655"/>
                    <a:pt x="215" y="2417"/>
                  </a:cubicBezTo>
                  <a:cubicBezTo>
                    <a:pt x="227" y="2501"/>
                    <a:pt x="251" y="2572"/>
                    <a:pt x="263" y="2644"/>
                  </a:cubicBezTo>
                  <a:lnTo>
                    <a:pt x="275" y="2667"/>
                  </a:lnTo>
                  <a:cubicBezTo>
                    <a:pt x="287" y="2739"/>
                    <a:pt x="310" y="2810"/>
                    <a:pt x="322" y="2894"/>
                  </a:cubicBezTo>
                  <a:cubicBezTo>
                    <a:pt x="334" y="2894"/>
                    <a:pt x="334" y="2906"/>
                    <a:pt x="334" y="2906"/>
                  </a:cubicBezTo>
                  <a:cubicBezTo>
                    <a:pt x="358" y="2989"/>
                    <a:pt x="370" y="3060"/>
                    <a:pt x="406" y="3132"/>
                  </a:cubicBezTo>
                  <a:cubicBezTo>
                    <a:pt x="406" y="3132"/>
                    <a:pt x="406" y="3156"/>
                    <a:pt x="406" y="3156"/>
                  </a:cubicBezTo>
                  <a:cubicBezTo>
                    <a:pt x="430" y="3227"/>
                    <a:pt x="453" y="3299"/>
                    <a:pt x="477" y="3370"/>
                  </a:cubicBezTo>
                  <a:lnTo>
                    <a:pt x="477" y="3394"/>
                  </a:lnTo>
                  <a:cubicBezTo>
                    <a:pt x="501" y="3465"/>
                    <a:pt x="537" y="3537"/>
                    <a:pt x="560" y="3608"/>
                  </a:cubicBezTo>
                  <a:lnTo>
                    <a:pt x="763" y="3525"/>
                  </a:lnTo>
                  <a:lnTo>
                    <a:pt x="560" y="3632"/>
                  </a:lnTo>
                  <a:cubicBezTo>
                    <a:pt x="596" y="3703"/>
                    <a:pt x="620" y="3775"/>
                    <a:pt x="644" y="3846"/>
                  </a:cubicBezTo>
                  <a:lnTo>
                    <a:pt x="656" y="3858"/>
                  </a:lnTo>
                  <a:cubicBezTo>
                    <a:pt x="680" y="3930"/>
                    <a:pt x="715" y="4001"/>
                    <a:pt x="739" y="4084"/>
                  </a:cubicBezTo>
                  <a:lnTo>
                    <a:pt x="751" y="4096"/>
                  </a:lnTo>
                  <a:cubicBezTo>
                    <a:pt x="775" y="4168"/>
                    <a:pt x="811" y="4239"/>
                    <a:pt x="846" y="4322"/>
                  </a:cubicBezTo>
                  <a:cubicBezTo>
                    <a:pt x="1263" y="5275"/>
                    <a:pt x="1858" y="6263"/>
                    <a:pt x="2608" y="7263"/>
                  </a:cubicBezTo>
                  <a:cubicBezTo>
                    <a:pt x="2656" y="7335"/>
                    <a:pt x="2692" y="7394"/>
                    <a:pt x="2751" y="7454"/>
                  </a:cubicBezTo>
                  <a:cubicBezTo>
                    <a:pt x="2787" y="7513"/>
                    <a:pt x="2835" y="7573"/>
                    <a:pt x="2882" y="7632"/>
                  </a:cubicBezTo>
                  <a:cubicBezTo>
                    <a:pt x="2882" y="7632"/>
                    <a:pt x="2894" y="7644"/>
                    <a:pt x="2894" y="7644"/>
                  </a:cubicBezTo>
                  <a:cubicBezTo>
                    <a:pt x="2930" y="7704"/>
                    <a:pt x="2977" y="7751"/>
                    <a:pt x="3037" y="7823"/>
                  </a:cubicBezTo>
                  <a:cubicBezTo>
                    <a:pt x="3073" y="7882"/>
                    <a:pt x="3120" y="7930"/>
                    <a:pt x="3156" y="7978"/>
                  </a:cubicBezTo>
                  <a:cubicBezTo>
                    <a:pt x="3168" y="7990"/>
                    <a:pt x="3168" y="7990"/>
                    <a:pt x="3168" y="8001"/>
                  </a:cubicBezTo>
                  <a:cubicBezTo>
                    <a:pt x="3216" y="8049"/>
                    <a:pt x="3263" y="8109"/>
                    <a:pt x="3311" y="8168"/>
                  </a:cubicBezTo>
                  <a:cubicBezTo>
                    <a:pt x="3358" y="8216"/>
                    <a:pt x="3406" y="8275"/>
                    <a:pt x="3442" y="8323"/>
                  </a:cubicBezTo>
                  <a:cubicBezTo>
                    <a:pt x="3442" y="8323"/>
                    <a:pt x="3454" y="8323"/>
                    <a:pt x="3454" y="8335"/>
                  </a:cubicBezTo>
                  <a:cubicBezTo>
                    <a:pt x="3918" y="8883"/>
                    <a:pt x="4418" y="9430"/>
                    <a:pt x="4954" y="9954"/>
                  </a:cubicBezTo>
                  <a:lnTo>
                    <a:pt x="5144" y="10133"/>
                  </a:lnTo>
                  <a:cubicBezTo>
                    <a:pt x="5144" y="10133"/>
                    <a:pt x="5156" y="10145"/>
                    <a:pt x="5156" y="10145"/>
                  </a:cubicBezTo>
                  <a:lnTo>
                    <a:pt x="5466" y="10442"/>
                  </a:lnTo>
                  <a:cubicBezTo>
                    <a:pt x="5478" y="10442"/>
                    <a:pt x="5478" y="10454"/>
                    <a:pt x="5478" y="10454"/>
                  </a:cubicBezTo>
                  <a:lnTo>
                    <a:pt x="5656" y="10609"/>
                  </a:lnTo>
                  <a:cubicBezTo>
                    <a:pt x="5656" y="10609"/>
                    <a:pt x="5680" y="10633"/>
                    <a:pt x="5680" y="10633"/>
                  </a:cubicBezTo>
                  <a:lnTo>
                    <a:pt x="5775" y="10704"/>
                  </a:lnTo>
                  <a:cubicBezTo>
                    <a:pt x="5775" y="10716"/>
                    <a:pt x="5787" y="10728"/>
                    <a:pt x="5787" y="10728"/>
                  </a:cubicBezTo>
                  <a:cubicBezTo>
                    <a:pt x="5787" y="10728"/>
                    <a:pt x="5811" y="10740"/>
                    <a:pt x="5811" y="10740"/>
                  </a:cubicBezTo>
                  <a:lnTo>
                    <a:pt x="5823" y="10752"/>
                  </a:lnTo>
                  <a:cubicBezTo>
                    <a:pt x="5859" y="10788"/>
                    <a:pt x="5894" y="10799"/>
                    <a:pt x="5942" y="10811"/>
                  </a:cubicBezTo>
                  <a:lnTo>
                    <a:pt x="7049" y="10954"/>
                  </a:lnTo>
                  <a:lnTo>
                    <a:pt x="7073" y="10954"/>
                  </a:lnTo>
                  <a:cubicBezTo>
                    <a:pt x="7133" y="10954"/>
                    <a:pt x="7192" y="10930"/>
                    <a:pt x="7240" y="10883"/>
                  </a:cubicBezTo>
                  <a:cubicBezTo>
                    <a:pt x="7288" y="10835"/>
                    <a:pt x="7311" y="10764"/>
                    <a:pt x="7299" y="10692"/>
                  </a:cubicBezTo>
                  <a:lnTo>
                    <a:pt x="7276" y="10597"/>
                  </a:lnTo>
                  <a:cubicBezTo>
                    <a:pt x="7276" y="10573"/>
                    <a:pt x="7264" y="10549"/>
                    <a:pt x="7252" y="10526"/>
                  </a:cubicBezTo>
                  <a:cubicBezTo>
                    <a:pt x="6299" y="8716"/>
                    <a:pt x="5454" y="6823"/>
                    <a:pt x="4740" y="4894"/>
                  </a:cubicBezTo>
                  <a:lnTo>
                    <a:pt x="4704" y="4811"/>
                  </a:lnTo>
                  <a:cubicBezTo>
                    <a:pt x="4692" y="4775"/>
                    <a:pt x="4680" y="4739"/>
                    <a:pt x="4644" y="4715"/>
                  </a:cubicBezTo>
                  <a:cubicBezTo>
                    <a:pt x="3168" y="3418"/>
                    <a:pt x="1763" y="1858"/>
                    <a:pt x="477" y="96"/>
                  </a:cubicBezTo>
                  <a:cubicBezTo>
                    <a:pt x="441" y="48"/>
                    <a:pt x="382" y="12"/>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513576" y="738917"/>
              <a:ext cx="52260" cy="94536"/>
            </a:xfrm>
            <a:custGeom>
              <a:avLst/>
              <a:gdLst/>
              <a:ahLst/>
              <a:cxnLst/>
              <a:rect l="l" t="t" r="r" b="b"/>
              <a:pathLst>
                <a:path w="1204" h="2178" extrusionOk="0">
                  <a:moveTo>
                    <a:pt x="957" y="0"/>
                  </a:moveTo>
                  <a:cubicBezTo>
                    <a:pt x="891" y="0"/>
                    <a:pt x="827" y="27"/>
                    <a:pt x="787" y="82"/>
                  </a:cubicBezTo>
                  <a:cubicBezTo>
                    <a:pt x="406" y="546"/>
                    <a:pt x="155" y="1165"/>
                    <a:pt x="25" y="1915"/>
                  </a:cubicBezTo>
                  <a:cubicBezTo>
                    <a:pt x="1" y="2034"/>
                    <a:pt x="84" y="2153"/>
                    <a:pt x="215" y="2177"/>
                  </a:cubicBezTo>
                  <a:lnTo>
                    <a:pt x="251" y="2177"/>
                  </a:lnTo>
                  <a:cubicBezTo>
                    <a:pt x="358" y="2177"/>
                    <a:pt x="453" y="2094"/>
                    <a:pt x="465" y="1987"/>
                  </a:cubicBezTo>
                  <a:cubicBezTo>
                    <a:pt x="584" y="1320"/>
                    <a:pt x="798" y="772"/>
                    <a:pt x="1132" y="356"/>
                  </a:cubicBezTo>
                  <a:cubicBezTo>
                    <a:pt x="1203" y="260"/>
                    <a:pt x="1191" y="129"/>
                    <a:pt x="1096" y="46"/>
                  </a:cubicBezTo>
                  <a:cubicBezTo>
                    <a:pt x="1055" y="15"/>
                    <a:pt x="1006"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579726" y="700590"/>
              <a:ext cx="59986" cy="28995"/>
            </a:xfrm>
            <a:custGeom>
              <a:avLst/>
              <a:gdLst/>
              <a:ahLst/>
              <a:cxnLst/>
              <a:rect l="l" t="t" r="r" b="b"/>
              <a:pathLst>
                <a:path w="1382" h="668" extrusionOk="0">
                  <a:moveTo>
                    <a:pt x="1144" y="0"/>
                  </a:moveTo>
                  <a:cubicBezTo>
                    <a:pt x="1068" y="0"/>
                    <a:pt x="647" y="10"/>
                    <a:pt x="155" y="250"/>
                  </a:cubicBezTo>
                  <a:cubicBezTo>
                    <a:pt x="48" y="298"/>
                    <a:pt x="1" y="429"/>
                    <a:pt x="48" y="548"/>
                  </a:cubicBezTo>
                  <a:cubicBezTo>
                    <a:pt x="96" y="619"/>
                    <a:pt x="167" y="667"/>
                    <a:pt x="251" y="667"/>
                  </a:cubicBezTo>
                  <a:cubicBezTo>
                    <a:pt x="286" y="667"/>
                    <a:pt x="322" y="667"/>
                    <a:pt x="346" y="643"/>
                  </a:cubicBezTo>
                  <a:cubicBezTo>
                    <a:pt x="729" y="462"/>
                    <a:pt x="1056" y="453"/>
                    <a:pt x="1129" y="453"/>
                  </a:cubicBezTo>
                  <a:cubicBezTo>
                    <a:pt x="1137" y="453"/>
                    <a:pt x="1142" y="453"/>
                    <a:pt x="1144" y="453"/>
                  </a:cubicBezTo>
                  <a:cubicBezTo>
                    <a:pt x="1263" y="453"/>
                    <a:pt x="1370" y="358"/>
                    <a:pt x="1370" y="227"/>
                  </a:cubicBezTo>
                  <a:cubicBezTo>
                    <a:pt x="1382" y="108"/>
                    <a:pt x="1287" y="0"/>
                    <a:pt x="1156" y="0"/>
                  </a:cubicBezTo>
                  <a:cubicBezTo>
                    <a:pt x="1155" y="0"/>
                    <a:pt x="1151"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25736" y="1503686"/>
              <a:ext cx="278052" cy="110639"/>
            </a:xfrm>
            <a:custGeom>
              <a:avLst/>
              <a:gdLst/>
              <a:ahLst/>
              <a:cxnLst/>
              <a:rect l="l" t="t" r="r" b="b"/>
              <a:pathLst>
                <a:path w="6406" h="2549" extrusionOk="0">
                  <a:moveTo>
                    <a:pt x="410" y="0"/>
                  </a:moveTo>
                  <a:cubicBezTo>
                    <a:pt x="368" y="0"/>
                    <a:pt x="325" y="13"/>
                    <a:pt x="286" y="36"/>
                  </a:cubicBezTo>
                  <a:cubicBezTo>
                    <a:pt x="238" y="72"/>
                    <a:pt x="191" y="132"/>
                    <a:pt x="191" y="191"/>
                  </a:cubicBezTo>
                  <a:lnTo>
                    <a:pt x="12" y="1537"/>
                  </a:lnTo>
                  <a:cubicBezTo>
                    <a:pt x="0" y="1596"/>
                    <a:pt x="12" y="1656"/>
                    <a:pt x="48" y="1703"/>
                  </a:cubicBezTo>
                  <a:cubicBezTo>
                    <a:pt x="84" y="1751"/>
                    <a:pt x="143" y="1787"/>
                    <a:pt x="203" y="1787"/>
                  </a:cubicBezTo>
                  <a:lnTo>
                    <a:pt x="5882" y="2549"/>
                  </a:lnTo>
                  <a:lnTo>
                    <a:pt x="5918" y="2549"/>
                  </a:lnTo>
                  <a:cubicBezTo>
                    <a:pt x="5965" y="2549"/>
                    <a:pt x="6013" y="2537"/>
                    <a:pt x="6049" y="2501"/>
                  </a:cubicBezTo>
                  <a:cubicBezTo>
                    <a:pt x="6096" y="2465"/>
                    <a:pt x="6120" y="2418"/>
                    <a:pt x="6132" y="2358"/>
                  </a:cubicBezTo>
                  <a:lnTo>
                    <a:pt x="6394" y="358"/>
                  </a:lnTo>
                  <a:cubicBezTo>
                    <a:pt x="6406" y="286"/>
                    <a:pt x="6382" y="215"/>
                    <a:pt x="6323" y="155"/>
                  </a:cubicBezTo>
                  <a:cubicBezTo>
                    <a:pt x="6283" y="124"/>
                    <a:pt x="6233" y="108"/>
                    <a:pt x="6182" y="108"/>
                  </a:cubicBezTo>
                  <a:cubicBezTo>
                    <a:pt x="6157" y="108"/>
                    <a:pt x="6132" y="112"/>
                    <a:pt x="6108" y="120"/>
                  </a:cubicBezTo>
                  <a:cubicBezTo>
                    <a:pt x="5200" y="425"/>
                    <a:pt x="4322" y="537"/>
                    <a:pt x="3523" y="537"/>
                  </a:cubicBezTo>
                  <a:cubicBezTo>
                    <a:pt x="2236" y="537"/>
                    <a:pt x="1152" y="248"/>
                    <a:pt x="477" y="13"/>
                  </a:cubicBezTo>
                  <a:cubicBezTo>
                    <a:pt x="456" y="4"/>
                    <a:pt x="43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7"/>
          <p:cNvGrpSpPr/>
          <p:nvPr/>
        </p:nvGrpSpPr>
        <p:grpSpPr>
          <a:xfrm>
            <a:off x="7002872" y="3738444"/>
            <a:ext cx="1488234" cy="956456"/>
            <a:chOff x="3909700" y="3925977"/>
            <a:chExt cx="1186128" cy="762299"/>
          </a:xfrm>
        </p:grpSpPr>
        <p:sp>
          <p:nvSpPr>
            <p:cNvPr id="494" name="Google Shape;494;p37"/>
            <p:cNvSpPr/>
            <p:nvPr/>
          </p:nvSpPr>
          <p:spPr>
            <a:xfrm>
              <a:off x="4177572" y="4438354"/>
              <a:ext cx="190752" cy="181719"/>
            </a:xfrm>
            <a:custGeom>
              <a:avLst/>
              <a:gdLst/>
              <a:ahLst/>
              <a:cxnLst/>
              <a:rect l="l" t="t" r="r" b="b"/>
              <a:pathLst>
                <a:path w="4561" h="4345" extrusionOk="0">
                  <a:moveTo>
                    <a:pt x="2253" y="0"/>
                  </a:moveTo>
                  <a:cubicBezTo>
                    <a:pt x="2160" y="0"/>
                    <a:pt x="2077" y="57"/>
                    <a:pt x="2049" y="153"/>
                  </a:cubicBezTo>
                  <a:cubicBezTo>
                    <a:pt x="1787" y="1011"/>
                    <a:pt x="1322" y="1796"/>
                    <a:pt x="703" y="2427"/>
                  </a:cubicBezTo>
                  <a:lnTo>
                    <a:pt x="620" y="2511"/>
                  </a:lnTo>
                  <a:cubicBezTo>
                    <a:pt x="477" y="2654"/>
                    <a:pt x="322" y="2808"/>
                    <a:pt x="203" y="2999"/>
                  </a:cubicBezTo>
                  <a:cubicBezTo>
                    <a:pt x="36" y="3297"/>
                    <a:pt x="1" y="3618"/>
                    <a:pt x="132" y="3880"/>
                  </a:cubicBezTo>
                  <a:cubicBezTo>
                    <a:pt x="263" y="4166"/>
                    <a:pt x="584" y="4344"/>
                    <a:pt x="941" y="4344"/>
                  </a:cubicBezTo>
                  <a:cubicBezTo>
                    <a:pt x="989" y="4344"/>
                    <a:pt x="1048" y="4344"/>
                    <a:pt x="1096" y="4332"/>
                  </a:cubicBezTo>
                  <a:cubicBezTo>
                    <a:pt x="1441" y="4285"/>
                    <a:pt x="1727" y="4094"/>
                    <a:pt x="1977" y="3916"/>
                  </a:cubicBezTo>
                  <a:cubicBezTo>
                    <a:pt x="2965" y="3189"/>
                    <a:pt x="3811" y="2285"/>
                    <a:pt x="4489" y="1261"/>
                  </a:cubicBezTo>
                  <a:cubicBezTo>
                    <a:pt x="4561" y="1153"/>
                    <a:pt x="4525" y="1011"/>
                    <a:pt x="4430" y="951"/>
                  </a:cubicBezTo>
                  <a:cubicBezTo>
                    <a:pt x="4389" y="924"/>
                    <a:pt x="4342" y="910"/>
                    <a:pt x="4297" y="910"/>
                  </a:cubicBezTo>
                  <a:cubicBezTo>
                    <a:pt x="4225" y="910"/>
                    <a:pt x="4157" y="945"/>
                    <a:pt x="4120" y="1011"/>
                  </a:cubicBezTo>
                  <a:cubicBezTo>
                    <a:pt x="4108" y="1022"/>
                    <a:pt x="4096" y="1034"/>
                    <a:pt x="4096" y="1046"/>
                  </a:cubicBezTo>
                  <a:lnTo>
                    <a:pt x="2465" y="308"/>
                  </a:lnTo>
                  <a:cubicBezTo>
                    <a:pt x="2465" y="308"/>
                    <a:pt x="2465" y="296"/>
                    <a:pt x="2477" y="284"/>
                  </a:cubicBezTo>
                  <a:cubicBezTo>
                    <a:pt x="2513" y="165"/>
                    <a:pt x="2441" y="46"/>
                    <a:pt x="2322" y="10"/>
                  </a:cubicBezTo>
                  <a:cubicBezTo>
                    <a:pt x="2299" y="4"/>
                    <a:pt x="2276"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4778602" y="4373360"/>
              <a:ext cx="149934" cy="203885"/>
            </a:xfrm>
            <a:custGeom>
              <a:avLst/>
              <a:gdLst/>
              <a:ahLst/>
              <a:cxnLst/>
              <a:rect l="l" t="t" r="r" b="b"/>
              <a:pathLst>
                <a:path w="3585" h="4875" extrusionOk="0">
                  <a:moveTo>
                    <a:pt x="3113" y="1"/>
                  </a:moveTo>
                  <a:cubicBezTo>
                    <a:pt x="3100" y="1"/>
                    <a:pt x="3086" y="2"/>
                    <a:pt x="3072" y="5"/>
                  </a:cubicBezTo>
                  <a:cubicBezTo>
                    <a:pt x="2953" y="17"/>
                    <a:pt x="2870" y="136"/>
                    <a:pt x="2882" y="255"/>
                  </a:cubicBezTo>
                  <a:cubicBezTo>
                    <a:pt x="2894" y="291"/>
                    <a:pt x="2894" y="326"/>
                    <a:pt x="2894" y="362"/>
                  </a:cubicBezTo>
                  <a:lnTo>
                    <a:pt x="1655" y="1172"/>
                  </a:lnTo>
                  <a:cubicBezTo>
                    <a:pt x="1632" y="1136"/>
                    <a:pt x="1596" y="1112"/>
                    <a:pt x="1560" y="1088"/>
                  </a:cubicBezTo>
                  <a:cubicBezTo>
                    <a:pt x="1532" y="1077"/>
                    <a:pt x="1503" y="1072"/>
                    <a:pt x="1474" y="1072"/>
                  </a:cubicBezTo>
                  <a:cubicBezTo>
                    <a:pt x="1384" y="1072"/>
                    <a:pt x="1299" y="1126"/>
                    <a:pt x="1263" y="1207"/>
                  </a:cubicBezTo>
                  <a:lnTo>
                    <a:pt x="215" y="3696"/>
                  </a:lnTo>
                  <a:cubicBezTo>
                    <a:pt x="143" y="3874"/>
                    <a:pt x="1" y="4220"/>
                    <a:pt x="155" y="4517"/>
                  </a:cubicBezTo>
                  <a:cubicBezTo>
                    <a:pt x="262" y="4732"/>
                    <a:pt x="512" y="4874"/>
                    <a:pt x="786" y="4874"/>
                  </a:cubicBezTo>
                  <a:cubicBezTo>
                    <a:pt x="822" y="4874"/>
                    <a:pt x="858" y="4874"/>
                    <a:pt x="893" y="4862"/>
                  </a:cubicBezTo>
                  <a:cubicBezTo>
                    <a:pt x="1155" y="4827"/>
                    <a:pt x="1358" y="4696"/>
                    <a:pt x="1536" y="4565"/>
                  </a:cubicBezTo>
                  <a:cubicBezTo>
                    <a:pt x="2858" y="3577"/>
                    <a:pt x="3584" y="1814"/>
                    <a:pt x="3322" y="183"/>
                  </a:cubicBezTo>
                  <a:cubicBezTo>
                    <a:pt x="3312" y="78"/>
                    <a:pt x="3217" y="1"/>
                    <a:pt x="3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4006770" y="3925977"/>
              <a:ext cx="1089058" cy="762299"/>
            </a:xfrm>
            <a:custGeom>
              <a:avLst/>
              <a:gdLst/>
              <a:ahLst/>
              <a:cxnLst/>
              <a:rect l="l" t="t" r="r" b="b"/>
              <a:pathLst>
                <a:path w="26040" h="18227" extrusionOk="0">
                  <a:moveTo>
                    <a:pt x="24391" y="0"/>
                  </a:moveTo>
                  <a:cubicBezTo>
                    <a:pt x="24351" y="0"/>
                    <a:pt x="24312" y="13"/>
                    <a:pt x="24278" y="34"/>
                  </a:cubicBezTo>
                  <a:cubicBezTo>
                    <a:pt x="24218" y="69"/>
                    <a:pt x="24182" y="129"/>
                    <a:pt x="24171" y="200"/>
                  </a:cubicBezTo>
                  <a:cubicBezTo>
                    <a:pt x="24016" y="1665"/>
                    <a:pt x="23182" y="3106"/>
                    <a:pt x="21825" y="4284"/>
                  </a:cubicBezTo>
                  <a:cubicBezTo>
                    <a:pt x="20539" y="5392"/>
                    <a:pt x="18967" y="6142"/>
                    <a:pt x="17586" y="6749"/>
                  </a:cubicBezTo>
                  <a:cubicBezTo>
                    <a:pt x="16029" y="7441"/>
                    <a:pt x="14246" y="8153"/>
                    <a:pt x="12434" y="8153"/>
                  </a:cubicBezTo>
                  <a:cubicBezTo>
                    <a:pt x="12250" y="8153"/>
                    <a:pt x="12067" y="8145"/>
                    <a:pt x="11883" y="8130"/>
                  </a:cubicBezTo>
                  <a:cubicBezTo>
                    <a:pt x="11848" y="8118"/>
                    <a:pt x="11812" y="8106"/>
                    <a:pt x="11776" y="8106"/>
                  </a:cubicBezTo>
                  <a:lnTo>
                    <a:pt x="11502" y="8094"/>
                  </a:lnTo>
                  <a:cubicBezTo>
                    <a:pt x="11419" y="8094"/>
                    <a:pt x="11336" y="8130"/>
                    <a:pt x="11300" y="8201"/>
                  </a:cubicBezTo>
                  <a:cubicBezTo>
                    <a:pt x="11145" y="8047"/>
                    <a:pt x="10955" y="7904"/>
                    <a:pt x="10740" y="7761"/>
                  </a:cubicBezTo>
                  <a:cubicBezTo>
                    <a:pt x="9779" y="7160"/>
                    <a:pt x="8667" y="6846"/>
                    <a:pt x="7544" y="6846"/>
                  </a:cubicBezTo>
                  <a:cubicBezTo>
                    <a:pt x="7332" y="6846"/>
                    <a:pt x="7119" y="6857"/>
                    <a:pt x="6906" y="6880"/>
                  </a:cubicBezTo>
                  <a:cubicBezTo>
                    <a:pt x="6073" y="6975"/>
                    <a:pt x="5240" y="7392"/>
                    <a:pt x="4442" y="7797"/>
                  </a:cubicBezTo>
                  <a:cubicBezTo>
                    <a:pt x="4108" y="7975"/>
                    <a:pt x="3787" y="8130"/>
                    <a:pt x="3489" y="8261"/>
                  </a:cubicBezTo>
                  <a:cubicBezTo>
                    <a:pt x="3061" y="8451"/>
                    <a:pt x="2656" y="8547"/>
                    <a:pt x="2239" y="8654"/>
                  </a:cubicBezTo>
                  <a:cubicBezTo>
                    <a:pt x="1822" y="8761"/>
                    <a:pt x="1394" y="8868"/>
                    <a:pt x="930" y="9071"/>
                  </a:cubicBezTo>
                  <a:cubicBezTo>
                    <a:pt x="751" y="9142"/>
                    <a:pt x="537" y="9237"/>
                    <a:pt x="382" y="9428"/>
                  </a:cubicBezTo>
                  <a:cubicBezTo>
                    <a:pt x="1" y="9916"/>
                    <a:pt x="298" y="10583"/>
                    <a:pt x="739" y="10999"/>
                  </a:cubicBezTo>
                  <a:cubicBezTo>
                    <a:pt x="1299" y="11535"/>
                    <a:pt x="2037" y="11904"/>
                    <a:pt x="2811" y="12023"/>
                  </a:cubicBezTo>
                  <a:cubicBezTo>
                    <a:pt x="3180" y="12071"/>
                    <a:pt x="3537" y="12083"/>
                    <a:pt x="3894" y="12083"/>
                  </a:cubicBezTo>
                  <a:cubicBezTo>
                    <a:pt x="4216" y="12083"/>
                    <a:pt x="4513" y="12083"/>
                    <a:pt x="4811" y="12119"/>
                  </a:cubicBezTo>
                  <a:cubicBezTo>
                    <a:pt x="5621" y="12226"/>
                    <a:pt x="6394" y="12571"/>
                    <a:pt x="7133" y="12916"/>
                  </a:cubicBezTo>
                  <a:cubicBezTo>
                    <a:pt x="7645" y="13143"/>
                    <a:pt x="8169" y="13393"/>
                    <a:pt x="8550" y="13785"/>
                  </a:cubicBezTo>
                  <a:cubicBezTo>
                    <a:pt x="8859" y="14119"/>
                    <a:pt x="8788" y="15881"/>
                    <a:pt x="8573" y="16393"/>
                  </a:cubicBezTo>
                  <a:cubicBezTo>
                    <a:pt x="8526" y="16500"/>
                    <a:pt x="8454" y="16607"/>
                    <a:pt x="8383" y="16714"/>
                  </a:cubicBezTo>
                  <a:cubicBezTo>
                    <a:pt x="8323" y="16810"/>
                    <a:pt x="8252" y="16905"/>
                    <a:pt x="8192" y="17024"/>
                  </a:cubicBezTo>
                  <a:cubicBezTo>
                    <a:pt x="8061" y="17298"/>
                    <a:pt x="8002" y="17691"/>
                    <a:pt x="8228" y="17965"/>
                  </a:cubicBezTo>
                  <a:cubicBezTo>
                    <a:pt x="8371" y="18131"/>
                    <a:pt x="8585" y="18226"/>
                    <a:pt x="8811" y="18226"/>
                  </a:cubicBezTo>
                  <a:cubicBezTo>
                    <a:pt x="8895" y="18226"/>
                    <a:pt x="8978" y="18215"/>
                    <a:pt x="9061" y="18179"/>
                  </a:cubicBezTo>
                  <a:cubicBezTo>
                    <a:pt x="9323" y="18107"/>
                    <a:pt x="9526" y="17929"/>
                    <a:pt x="9693" y="17762"/>
                  </a:cubicBezTo>
                  <a:cubicBezTo>
                    <a:pt x="10014" y="17441"/>
                    <a:pt x="10693" y="16500"/>
                    <a:pt x="11288" y="15667"/>
                  </a:cubicBezTo>
                  <a:cubicBezTo>
                    <a:pt x="11645" y="15167"/>
                    <a:pt x="11979" y="14702"/>
                    <a:pt x="12098" y="14571"/>
                  </a:cubicBezTo>
                  <a:cubicBezTo>
                    <a:pt x="12252" y="14428"/>
                    <a:pt x="13133" y="14286"/>
                    <a:pt x="14717" y="14155"/>
                  </a:cubicBezTo>
                  <a:cubicBezTo>
                    <a:pt x="14884" y="14143"/>
                    <a:pt x="15015" y="14131"/>
                    <a:pt x="15098" y="14119"/>
                  </a:cubicBezTo>
                  <a:cubicBezTo>
                    <a:pt x="17777" y="13809"/>
                    <a:pt x="19587" y="13012"/>
                    <a:pt x="20968" y="11547"/>
                  </a:cubicBezTo>
                  <a:cubicBezTo>
                    <a:pt x="22170" y="11845"/>
                    <a:pt x="23278" y="12654"/>
                    <a:pt x="23932" y="13750"/>
                  </a:cubicBezTo>
                  <a:lnTo>
                    <a:pt x="23956" y="13797"/>
                  </a:lnTo>
                  <a:cubicBezTo>
                    <a:pt x="24182" y="14178"/>
                    <a:pt x="24480" y="14667"/>
                    <a:pt x="25004" y="14702"/>
                  </a:cubicBezTo>
                  <a:cubicBezTo>
                    <a:pt x="25013" y="14703"/>
                    <a:pt x="25023" y="14703"/>
                    <a:pt x="25032" y="14703"/>
                  </a:cubicBezTo>
                  <a:cubicBezTo>
                    <a:pt x="25356" y="14703"/>
                    <a:pt x="25688" y="14502"/>
                    <a:pt x="25861" y="14178"/>
                  </a:cubicBezTo>
                  <a:cubicBezTo>
                    <a:pt x="26004" y="13928"/>
                    <a:pt x="26040" y="13607"/>
                    <a:pt x="25992" y="13262"/>
                  </a:cubicBezTo>
                  <a:cubicBezTo>
                    <a:pt x="25861" y="12464"/>
                    <a:pt x="25337" y="11869"/>
                    <a:pt x="24837" y="11285"/>
                  </a:cubicBezTo>
                  <a:cubicBezTo>
                    <a:pt x="24611" y="11023"/>
                    <a:pt x="24385" y="10749"/>
                    <a:pt x="24194" y="10464"/>
                  </a:cubicBezTo>
                  <a:cubicBezTo>
                    <a:pt x="23885" y="9999"/>
                    <a:pt x="23670" y="9464"/>
                    <a:pt x="23456" y="8952"/>
                  </a:cubicBezTo>
                  <a:lnTo>
                    <a:pt x="22837" y="7428"/>
                  </a:lnTo>
                  <a:cubicBezTo>
                    <a:pt x="22730" y="7166"/>
                    <a:pt x="22611" y="6868"/>
                    <a:pt x="22635" y="6582"/>
                  </a:cubicBezTo>
                  <a:cubicBezTo>
                    <a:pt x="22670" y="6237"/>
                    <a:pt x="22932" y="5915"/>
                    <a:pt x="23194" y="5606"/>
                  </a:cubicBezTo>
                  <a:lnTo>
                    <a:pt x="23266" y="5511"/>
                  </a:lnTo>
                  <a:cubicBezTo>
                    <a:pt x="24123" y="4487"/>
                    <a:pt x="24742" y="3248"/>
                    <a:pt x="25063" y="1951"/>
                  </a:cubicBezTo>
                  <a:cubicBezTo>
                    <a:pt x="25135" y="1629"/>
                    <a:pt x="25206" y="1272"/>
                    <a:pt x="25147" y="927"/>
                  </a:cubicBezTo>
                  <a:cubicBezTo>
                    <a:pt x="25075" y="498"/>
                    <a:pt x="24813" y="153"/>
                    <a:pt x="24480" y="22"/>
                  </a:cubicBezTo>
                  <a:cubicBezTo>
                    <a:pt x="24450" y="7"/>
                    <a:pt x="24420" y="0"/>
                    <a:pt x="24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4231356" y="4250526"/>
              <a:ext cx="81721" cy="100165"/>
            </a:xfrm>
            <a:custGeom>
              <a:avLst/>
              <a:gdLst/>
              <a:ahLst/>
              <a:cxnLst/>
              <a:rect l="l" t="t" r="r" b="b"/>
              <a:pathLst>
                <a:path w="1954" h="2395" extrusionOk="0">
                  <a:moveTo>
                    <a:pt x="977" y="1"/>
                  </a:moveTo>
                  <a:cubicBezTo>
                    <a:pt x="441" y="1"/>
                    <a:pt x="1" y="537"/>
                    <a:pt x="1" y="1192"/>
                  </a:cubicBezTo>
                  <a:cubicBezTo>
                    <a:pt x="1" y="1858"/>
                    <a:pt x="441" y="2394"/>
                    <a:pt x="977" y="2394"/>
                  </a:cubicBezTo>
                  <a:cubicBezTo>
                    <a:pt x="1513" y="2394"/>
                    <a:pt x="1953" y="1858"/>
                    <a:pt x="1953" y="1192"/>
                  </a:cubicBezTo>
                  <a:cubicBezTo>
                    <a:pt x="1953" y="537"/>
                    <a:pt x="1513"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231356" y="4257259"/>
              <a:ext cx="46841" cy="86447"/>
            </a:xfrm>
            <a:custGeom>
              <a:avLst/>
              <a:gdLst/>
              <a:ahLst/>
              <a:cxnLst/>
              <a:rect l="l" t="t" r="r" b="b"/>
              <a:pathLst>
                <a:path w="1120" h="2067" extrusionOk="0">
                  <a:moveTo>
                    <a:pt x="560" y="1"/>
                  </a:moveTo>
                  <a:cubicBezTo>
                    <a:pt x="510" y="1"/>
                    <a:pt x="459" y="19"/>
                    <a:pt x="417" y="54"/>
                  </a:cubicBezTo>
                  <a:cubicBezTo>
                    <a:pt x="155" y="280"/>
                    <a:pt x="1" y="650"/>
                    <a:pt x="1" y="1031"/>
                  </a:cubicBezTo>
                  <a:cubicBezTo>
                    <a:pt x="1" y="1423"/>
                    <a:pt x="155" y="1793"/>
                    <a:pt x="417" y="2007"/>
                  </a:cubicBezTo>
                  <a:cubicBezTo>
                    <a:pt x="453" y="2043"/>
                    <a:pt x="513" y="2066"/>
                    <a:pt x="560" y="2066"/>
                  </a:cubicBezTo>
                  <a:cubicBezTo>
                    <a:pt x="608" y="2066"/>
                    <a:pt x="667" y="2043"/>
                    <a:pt x="703" y="2007"/>
                  </a:cubicBezTo>
                  <a:cubicBezTo>
                    <a:pt x="965" y="1793"/>
                    <a:pt x="1120" y="1423"/>
                    <a:pt x="1120" y="1031"/>
                  </a:cubicBezTo>
                  <a:cubicBezTo>
                    <a:pt x="1120" y="650"/>
                    <a:pt x="965" y="280"/>
                    <a:pt x="703" y="54"/>
                  </a:cubicBezTo>
                  <a:cubicBezTo>
                    <a:pt x="661" y="19"/>
                    <a:pt x="611"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4342896" y="4249229"/>
              <a:ext cx="163861" cy="119863"/>
            </a:xfrm>
            <a:custGeom>
              <a:avLst/>
              <a:gdLst/>
              <a:ahLst/>
              <a:cxnLst/>
              <a:rect l="l" t="t" r="r" b="b"/>
              <a:pathLst>
                <a:path w="3918" h="2866" extrusionOk="0">
                  <a:moveTo>
                    <a:pt x="2580" y="0"/>
                  </a:moveTo>
                  <a:cubicBezTo>
                    <a:pt x="2505" y="0"/>
                    <a:pt x="2432" y="34"/>
                    <a:pt x="2394" y="103"/>
                  </a:cubicBezTo>
                  <a:cubicBezTo>
                    <a:pt x="2322" y="211"/>
                    <a:pt x="2358" y="341"/>
                    <a:pt x="2465" y="413"/>
                  </a:cubicBezTo>
                  <a:cubicBezTo>
                    <a:pt x="2965" y="722"/>
                    <a:pt x="3453" y="1246"/>
                    <a:pt x="3334" y="1770"/>
                  </a:cubicBezTo>
                  <a:cubicBezTo>
                    <a:pt x="3251" y="2127"/>
                    <a:pt x="2846" y="2413"/>
                    <a:pt x="2418" y="2425"/>
                  </a:cubicBezTo>
                  <a:lnTo>
                    <a:pt x="2406" y="2425"/>
                  </a:lnTo>
                  <a:cubicBezTo>
                    <a:pt x="2025" y="2425"/>
                    <a:pt x="1596" y="2223"/>
                    <a:pt x="1251" y="1865"/>
                  </a:cubicBezTo>
                  <a:cubicBezTo>
                    <a:pt x="917" y="1520"/>
                    <a:pt x="679" y="1092"/>
                    <a:pt x="441" y="675"/>
                  </a:cubicBezTo>
                  <a:cubicBezTo>
                    <a:pt x="401" y="603"/>
                    <a:pt x="329" y="558"/>
                    <a:pt x="253" y="558"/>
                  </a:cubicBezTo>
                  <a:cubicBezTo>
                    <a:pt x="216" y="558"/>
                    <a:pt x="178" y="568"/>
                    <a:pt x="143" y="592"/>
                  </a:cubicBezTo>
                  <a:cubicBezTo>
                    <a:pt x="36" y="651"/>
                    <a:pt x="1" y="782"/>
                    <a:pt x="60" y="889"/>
                  </a:cubicBezTo>
                  <a:cubicBezTo>
                    <a:pt x="310" y="1330"/>
                    <a:pt x="560" y="1794"/>
                    <a:pt x="941" y="2175"/>
                  </a:cubicBezTo>
                  <a:cubicBezTo>
                    <a:pt x="1370" y="2616"/>
                    <a:pt x="1894" y="2866"/>
                    <a:pt x="2406" y="2866"/>
                  </a:cubicBezTo>
                  <a:lnTo>
                    <a:pt x="2418" y="2866"/>
                  </a:lnTo>
                  <a:cubicBezTo>
                    <a:pt x="3060" y="2866"/>
                    <a:pt x="3632" y="2437"/>
                    <a:pt x="3763" y="1877"/>
                  </a:cubicBezTo>
                  <a:cubicBezTo>
                    <a:pt x="3918" y="1234"/>
                    <a:pt x="3513" y="544"/>
                    <a:pt x="2703" y="32"/>
                  </a:cubicBezTo>
                  <a:cubicBezTo>
                    <a:pt x="2665" y="11"/>
                    <a:pt x="2622" y="0"/>
                    <a:pt x="2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4110866" y="4356213"/>
              <a:ext cx="58301" cy="61186"/>
            </a:xfrm>
            <a:custGeom>
              <a:avLst/>
              <a:gdLst/>
              <a:ahLst/>
              <a:cxnLst/>
              <a:rect l="l" t="t" r="r" b="b"/>
              <a:pathLst>
                <a:path w="1394" h="1463" extrusionOk="0">
                  <a:moveTo>
                    <a:pt x="1152" y="1"/>
                  </a:moveTo>
                  <a:cubicBezTo>
                    <a:pt x="1056" y="1"/>
                    <a:pt x="968" y="65"/>
                    <a:pt x="929" y="153"/>
                  </a:cubicBezTo>
                  <a:cubicBezTo>
                    <a:pt x="810" y="534"/>
                    <a:pt x="524" y="867"/>
                    <a:pt x="155" y="1034"/>
                  </a:cubicBezTo>
                  <a:cubicBezTo>
                    <a:pt x="48" y="1081"/>
                    <a:pt x="0" y="1212"/>
                    <a:pt x="48" y="1332"/>
                  </a:cubicBezTo>
                  <a:cubicBezTo>
                    <a:pt x="84" y="1415"/>
                    <a:pt x="167" y="1462"/>
                    <a:pt x="250" y="1462"/>
                  </a:cubicBezTo>
                  <a:cubicBezTo>
                    <a:pt x="286" y="1462"/>
                    <a:pt x="310" y="1451"/>
                    <a:pt x="346" y="1439"/>
                  </a:cubicBezTo>
                  <a:cubicBezTo>
                    <a:pt x="822" y="1224"/>
                    <a:pt x="1203" y="796"/>
                    <a:pt x="1358" y="296"/>
                  </a:cubicBezTo>
                  <a:cubicBezTo>
                    <a:pt x="1393" y="177"/>
                    <a:pt x="1334" y="58"/>
                    <a:pt x="1215" y="10"/>
                  </a:cubicBezTo>
                  <a:cubicBezTo>
                    <a:pt x="1194" y="4"/>
                    <a:pt x="1172" y="1"/>
                    <a:pt x="1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999325" y="4193437"/>
              <a:ext cx="90169" cy="109910"/>
            </a:xfrm>
            <a:custGeom>
              <a:avLst/>
              <a:gdLst/>
              <a:ahLst/>
              <a:cxnLst/>
              <a:rect l="l" t="t" r="r" b="b"/>
              <a:pathLst>
                <a:path w="2156" h="2628" extrusionOk="0">
                  <a:moveTo>
                    <a:pt x="245" y="0"/>
                  </a:moveTo>
                  <a:cubicBezTo>
                    <a:pt x="181" y="0"/>
                    <a:pt x="117" y="28"/>
                    <a:pt x="72" y="80"/>
                  </a:cubicBezTo>
                  <a:cubicBezTo>
                    <a:pt x="0" y="175"/>
                    <a:pt x="12" y="318"/>
                    <a:pt x="107" y="402"/>
                  </a:cubicBezTo>
                  <a:cubicBezTo>
                    <a:pt x="798" y="961"/>
                    <a:pt x="1346" y="1687"/>
                    <a:pt x="1703" y="2497"/>
                  </a:cubicBezTo>
                  <a:cubicBezTo>
                    <a:pt x="1739" y="2580"/>
                    <a:pt x="1822" y="2628"/>
                    <a:pt x="1905" y="2628"/>
                  </a:cubicBezTo>
                  <a:cubicBezTo>
                    <a:pt x="1941" y="2628"/>
                    <a:pt x="1965" y="2628"/>
                    <a:pt x="2000" y="2616"/>
                  </a:cubicBezTo>
                  <a:cubicBezTo>
                    <a:pt x="2108" y="2557"/>
                    <a:pt x="2155" y="2426"/>
                    <a:pt x="2108" y="2318"/>
                  </a:cubicBezTo>
                  <a:cubicBezTo>
                    <a:pt x="1727" y="1437"/>
                    <a:pt x="1131" y="652"/>
                    <a:pt x="393" y="56"/>
                  </a:cubicBezTo>
                  <a:cubicBezTo>
                    <a:pt x="350" y="19"/>
                    <a:pt x="298"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4117808" y="4417191"/>
              <a:ext cx="30949" cy="78877"/>
            </a:xfrm>
            <a:custGeom>
              <a:avLst/>
              <a:gdLst/>
              <a:ahLst/>
              <a:cxnLst/>
              <a:rect l="l" t="t" r="r" b="b"/>
              <a:pathLst>
                <a:path w="740" h="1886" extrusionOk="0">
                  <a:moveTo>
                    <a:pt x="244" y="0"/>
                  </a:moveTo>
                  <a:cubicBezTo>
                    <a:pt x="231" y="0"/>
                    <a:pt x="217" y="2"/>
                    <a:pt x="203" y="4"/>
                  </a:cubicBezTo>
                  <a:cubicBezTo>
                    <a:pt x="84" y="16"/>
                    <a:pt x="1" y="135"/>
                    <a:pt x="25" y="255"/>
                  </a:cubicBezTo>
                  <a:lnTo>
                    <a:pt x="275" y="1707"/>
                  </a:lnTo>
                  <a:cubicBezTo>
                    <a:pt x="299" y="1814"/>
                    <a:pt x="394" y="1886"/>
                    <a:pt x="501" y="1886"/>
                  </a:cubicBezTo>
                  <a:lnTo>
                    <a:pt x="537" y="1886"/>
                  </a:lnTo>
                  <a:cubicBezTo>
                    <a:pt x="656" y="1862"/>
                    <a:pt x="739" y="1743"/>
                    <a:pt x="715" y="1624"/>
                  </a:cubicBezTo>
                  <a:lnTo>
                    <a:pt x="465" y="183"/>
                  </a:lnTo>
                  <a:cubicBezTo>
                    <a:pt x="444" y="78"/>
                    <a:pt x="349"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3909700" y="4099627"/>
              <a:ext cx="152903" cy="129524"/>
            </a:xfrm>
            <a:custGeom>
              <a:avLst/>
              <a:gdLst/>
              <a:ahLst/>
              <a:cxnLst/>
              <a:rect l="l" t="t" r="r" b="b"/>
              <a:pathLst>
                <a:path w="3656" h="3097" extrusionOk="0">
                  <a:moveTo>
                    <a:pt x="1852" y="1"/>
                  </a:moveTo>
                  <a:cubicBezTo>
                    <a:pt x="1727" y="1"/>
                    <a:pt x="1618" y="37"/>
                    <a:pt x="1524" y="108"/>
                  </a:cubicBezTo>
                  <a:cubicBezTo>
                    <a:pt x="1286" y="287"/>
                    <a:pt x="1238" y="632"/>
                    <a:pt x="1238" y="918"/>
                  </a:cubicBezTo>
                  <a:cubicBezTo>
                    <a:pt x="1047" y="810"/>
                    <a:pt x="820" y="719"/>
                    <a:pt x="612" y="719"/>
                  </a:cubicBezTo>
                  <a:cubicBezTo>
                    <a:pt x="522" y="719"/>
                    <a:pt x="436" y="736"/>
                    <a:pt x="357" y="775"/>
                  </a:cubicBezTo>
                  <a:cubicBezTo>
                    <a:pt x="119" y="894"/>
                    <a:pt x="0" y="1156"/>
                    <a:pt x="24" y="1585"/>
                  </a:cubicBezTo>
                  <a:cubicBezTo>
                    <a:pt x="95" y="3073"/>
                    <a:pt x="2334" y="3097"/>
                    <a:pt x="2429" y="3097"/>
                  </a:cubicBezTo>
                  <a:lnTo>
                    <a:pt x="2560" y="3097"/>
                  </a:lnTo>
                  <a:lnTo>
                    <a:pt x="2631" y="2966"/>
                  </a:lnTo>
                  <a:cubicBezTo>
                    <a:pt x="2667" y="2883"/>
                    <a:pt x="3655" y="823"/>
                    <a:pt x="2346" y="144"/>
                  </a:cubicBezTo>
                  <a:cubicBezTo>
                    <a:pt x="2161" y="49"/>
                    <a:pt x="1996"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013252" y="4299835"/>
              <a:ext cx="62274" cy="69760"/>
            </a:xfrm>
            <a:custGeom>
              <a:avLst/>
              <a:gdLst/>
              <a:ahLst/>
              <a:cxnLst/>
              <a:rect l="l" t="t" r="r" b="b"/>
              <a:pathLst>
                <a:path w="1489" h="1668" extrusionOk="0">
                  <a:moveTo>
                    <a:pt x="1132" y="1"/>
                  </a:moveTo>
                  <a:cubicBezTo>
                    <a:pt x="1108" y="1"/>
                    <a:pt x="1084" y="5"/>
                    <a:pt x="1060" y="13"/>
                  </a:cubicBezTo>
                  <a:cubicBezTo>
                    <a:pt x="965" y="48"/>
                    <a:pt x="870" y="84"/>
                    <a:pt x="775" y="132"/>
                  </a:cubicBezTo>
                  <a:cubicBezTo>
                    <a:pt x="596" y="203"/>
                    <a:pt x="382" y="298"/>
                    <a:pt x="227" y="489"/>
                  </a:cubicBezTo>
                  <a:cubicBezTo>
                    <a:pt x="36" y="727"/>
                    <a:pt x="1" y="1048"/>
                    <a:pt x="120" y="1382"/>
                  </a:cubicBezTo>
                  <a:cubicBezTo>
                    <a:pt x="155" y="1453"/>
                    <a:pt x="215" y="1513"/>
                    <a:pt x="286" y="1525"/>
                  </a:cubicBezTo>
                  <a:cubicBezTo>
                    <a:pt x="465" y="1560"/>
                    <a:pt x="513" y="1584"/>
                    <a:pt x="524" y="1596"/>
                  </a:cubicBezTo>
                  <a:cubicBezTo>
                    <a:pt x="584" y="1644"/>
                    <a:pt x="667" y="1668"/>
                    <a:pt x="739" y="1668"/>
                  </a:cubicBezTo>
                  <a:cubicBezTo>
                    <a:pt x="775" y="1668"/>
                    <a:pt x="810" y="1656"/>
                    <a:pt x="858" y="1644"/>
                  </a:cubicBezTo>
                  <a:cubicBezTo>
                    <a:pt x="1144" y="1548"/>
                    <a:pt x="1334" y="1120"/>
                    <a:pt x="1382" y="989"/>
                  </a:cubicBezTo>
                  <a:cubicBezTo>
                    <a:pt x="1489" y="715"/>
                    <a:pt x="1465" y="394"/>
                    <a:pt x="1334" y="132"/>
                  </a:cubicBezTo>
                  <a:cubicBezTo>
                    <a:pt x="1297" y="48"/>
                    <a:pt x="1217" y="1"/>
                    <a:pt x="1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7"/>
          <p:cNvGrpSpPr/>
          <p:nvPr/>
        </p:nvGrpSpPr>
        <p:grpSpPr>
          <a:xfrm flipH="1">
            <a:off x="105810" y="526010"/>
            <a:ext cx="844978" cy="956439"/>
            <a:chOff x="5534550" y="1042889"/>
            <a:chExt cx="702509" cy="795243"/>
          </a:xfrm>
        </p:grpSpPr>
        <p:sp>
          <p:nvSpPr>
            <p:cNvPr id="506" name="Google Shape;506;p37"/>
            <p:cNvSpPr/>
            <p:nvPr/>
          </p:nvSpPr>
          <p:spPr>
            <a:xfrm>
              <a:off x="5573991" y="1156486"/>
              <a:ext cx="653343" cy="537462"/>
            </a:xfrm>
            <a:custGeom>
              <a:avLst/>
              <a:gdLst/>
              <a:ahLst/>
              <a:cxnLst/>
              <a:rect l="l" t="t" r="r" b="b"/>
              <a:pathLst>
                <a:path w="12026" h="9893" extrusionOk="0">
                  <a:moveTo>
                    <a:pt x="4300" y="0"/>
                  </a:moveTo>
                  <a:cubicBezTo>
                    <a:pt x="4002" y="0"/>
                    <a:pt x="3686" y="34"/>
                    <a:pt x="3358" y="118"/>
                  </a:cubicBezTo>
                  <a:cubicBezTo>
                    <a:pt x="2168" y="416"/>
                    <a:pt x="1144" y="1308"/>
                    <a:pt x="346" y="2761"/>
                  </a:cubicBezTo>
                  <a:cubicBezTo>
                    <a:pt x="322" y="2785"/>
                    <a:pt x="322" y="2821"/>
                    <a:pt x="310" y="2856"/>
                  </a:cubicBezTo>
                  <a:lnTo>
                    <a:pt x="1" y="7964"/>
                  </a:lnTo>
                  <a:cubicBezTo>
                    <a:pt x="1" y="8071"/>
                    <a:pt x="72" y="8166"/>
                    <a:pt x="179" y="8190"/>
                  </a:cubicBezTo>
                  <a:lnTo>
                    <a:pt x="8418" y="9881"/>
                  </a:lnTo>
                  <a:cubicBezTo>
                    <a:pt x="8442" y="9893"/>
                    <a:pt x="8466" y="9893"/>
                    <a:pt x="8490" y="9893"/>
                  </a:cubicBezTo>
                  <a:cubicBezTo>
                    <a:pt x="8537" y="9881"/>
                    <a:pt x="8573" y="9869"/>
                    <a:pt x="8609" y="9833"/>
                  </a:cubicBezTo>
                  <a:lnTo>
                    <a:pt x="11597" y="7190"/>
                  </a:lnTo>
                  <a:cubicBezTo>
                    <a:pt x="11633" y="7154"/>
                    <a:pt x="11657" y="7107"/>
                    <a:pt x="11669" y="7071"/>
                  </a:cubicBezTo>
                  <a:cubicBezTo>
                    <a:pt x="12026" y="5452"/>
                    <a:pt x="11859" y="4106"/>
                    <a:pt x="11169" y="3083"/>
                  </a:cubicBezTo>
                  <a:cubicBezTo>
                    <a:pt x="10252" y="1737"/>
                    <a:pt x="8764" y="1416"/>
                    <a:pt x="8549" y="1380"/>
                  </a:cubicBezTo>
                  <a:lnTo>
                    <a:pt x="6454" y="582"/>
                  </a:lnTo>
                  <a:cubicBezTo>
                    <a:pt x="6303" y="497"/>
                    <a:pt x="5440" y="0"/>
                    <a:pt x="4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573991" y="1253080"/>
              <a:ext cx="646878" cy="440868"/>
            </a:xfrm>
            <a:custGeom>
              <a:avLst/>
              <a:gdLst/>
              <a:ahLst/>
              <a:cxnLst/>
              <a:rect l="l" t="t" r="r" b="b"/>
              <a:pathLst>
                <a:path w="11907" h="8115" extrusionOk="0">
                  <a:moveTo>
                    <a:pt x="1092" y="1"/>
                  </a:moveTo>
                  <a:cubicBezTo>
                    <a:pt x="1026" y="1"/>
                    <a:pt x="961" y="32"/>
                    <a:pt x="917" y="90"/>
                  </a:cubicBezTo>
                  <a:cubicBezTo>
                    <a:pt x="715" y="364"/>
                    <a:pt x="525" y="662"/>
                    <a:pt x="346" y="983"/>
                  </a:cubicBezTo>
                  <a:cubicBezTo>
                    <a:pt x="322" y="1007"/>
                    <a:pt x="322" y="1043"/>
                    <a:pt x="310" y="1078"/>
                  </a:cubicBezTo>
                  <a:lnTo>
                    <a:pt x="1" y="6186"/>
                  </a:lnTo>
                  <a:cubicBezTo>
                    <a:pt x="1" y="6293"/>
                    <a:pt x="72" y="6388"/>
                    <a:pt x="179" y="6412"/>
                  </a:cubicBezTo>
                  <a:lnTo>
                    <a:pt x="8418" y="8103"/>
                  </a:lnTo>
                  <a:cubicBezTo>
                    <a:pt x="8442" y="8115"/>
                    <a:pt x="8466" y="8115"/>
                    <a:pt x="8490" y="8115"/>
                  </a:cubicBezTo>
                  <a:cubicBezTo>
                    <a:pt x="8537" y="8103"/>
                    <a:pt x="8573" y="8091"/>
                    <a:pt x="8609" y="8055"/>
                  </a:cubicBezTo>
                  <a:lnTo>
                    <a:pt x="11597" y="5412"/>
                  </a:lnTo>
                  <a:cubicBezTo>
                    <a:pt x="11633" y="5376"/>
                    <a:pt x="11657" y="5329"/>
                    <a:pt x="11669" y="5293"/>
                  </a:cubicBezTo>
                  <a:cubicBezTo>
                    <a:pt x="11883" y="4317"/>
                    <a:pt x="11907" y="3436"/>
                    <a:pt x="11740" y="2662"/>
                  </a:cubicBezTo>
                  <a:cubicBezTo>
                    <a:pt x="11728" y="2602"/>
                    <a:pt x="11693" y="2555"/>
                    <a:pt x="11633" y="2519"/>
                  </a:cubicBezTo>
                  <a:cubicBezTo>
                    <a:pt x="11598" y="2502"/>
                    <a:pt x="11557" y="2490"/>
                    <a:pt x="11514" y="2490"/>
                  </a:cubicBezTo>
                  <a:cubicBezTo>
                    <a:pt x="11498" y="2490"/>
                    <a:pt x="11482" y="2492"/>
                    <a:pt x="11466" y="2495"/>
                  </a:cubicBezTo>
                  <a:cubicBezTo>
                    <a:pt x="10673" y="2714"/>
                    <a:pt x="9880" y="2808"/>
                    <a:pt x="9105" y="2808"/>
                  </a:cubicBezTo>
                  <a:cubicBezTo>
                    <a:pt x="5664" y="2808"/>
                    <a:pt x="2556" y="965"/>
                    <a:pt x="1215" y="42"/>
                  </a:cubicBezTo>
                  <a:cubicBezTo>
                    <a:pt x="1177" y="14"/>
                    <a:pt x="1134" y="1"/>
                    <a:pt x="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819820" y="1042889"/>
              <a:ext cx="351282" cy="297280"/>
            </a:xfrm>
            <a:custGeom>
              <a:avLst/>
              <a:gdLst/>
              <a:ahLst/>
              <a:cxnLst/>
              <a:rect l="l" t="t" r="r" b="b"/>
              <a:pathLst>
                <a:path w="6466" h="5472" extrusionOk="0">
                  <a:moveTo>
                    <a:pt x="3107" y="1"/>
                  </a:moveTo>
                  <a:cubicBezTo>
                    <a:pt x="2833" y="1"/>
                    <a:pt x="2512" y="123"/>
                    <a:pt x="2143" y="363"/>
                  </a:cubicBezTo>
                  <a:cubicBezTo>
                    <a:pt x="0" y="1792"/>
                    <a:pt x="1976" y="5209"/>
                    <a:pt x="2060" y="5352"/>
                  </a:cubicBezTo>
                  <a:lnTo>
                    <a:pt x="2131" y="5471"/>
                  </a:lnTo>
                  <a:lnTo>
                    <a:pt x="2274" y="5459"/>
                  </a:lnTo>
                  <a:lnTo>
                    <a:pt x="2369" y="5459"/>
                  </a:lnTo>
                  <a:cubicBezTo>
                    <a:pt x="3024" y="5388"/>
                    <a:pt x="6465" y="4912"/>
                    <a:pt x="6334" y="2554"/>
                  </a:cubicBezTo>
                  <a:cubicBezTo>
                    <a:pt x="6298" y="1923"/>
                    <a:pt x="6084" y="1530"/>
                    <a:pt x="5715" y="1375"/>
                  </a:cubicBezTo>
                  <a:cubicBezTo>
                    <a:pt x="5611" y="1333"/>
                    <a:pt x="5500" y="1314"/>
                    <a:pt x="5385" y="1314"/>
                  </a:cubicBezTo>
                  <a:cubicBezTo>
                    <a:pt x="4919" y="1314"/>
                    <a:pt x="4387" y="1620"/>
                    <a:pt x="4024" y="1887"/>
                  </a:cubicBezTo>
                  <a:cubicBezTo>
                    <a:pt x="4060" y="1304"/>
                    <a:pt x="4024" y="447"/>
                    <a:pt x="3536" y="125"/>
                  </a:cubicBezTo>
                  <a:cubicBezTo>
                    <a:pt x="3409" y="42"/>
                    <a:pt x="3266" y="1"/>
                    <a:pt x="3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534550" y="1254655"/>
              <a:ext cx="702509" cy="583477"/>
            </a:xfrm>
            <a:custGeom>
              <a:avLst/>
              <a:gdLst/>
              <a:ahLst/>
              <a:cxnLst/>
              <a:rect l="l" t="t" r="r" b="b"/>
              <a:pathLst>
                <a:path w="12931" h="10740" extrusionOk="0">
                  <a:moveTo>
                    <a:pt x="1130" y="0"/>
                  </a:moveTo>
                  <a:cubicBezTo>
                    <a:pt x="1021" y="0"/>
                    <a:pt x="927" y="70"/>
                    <a:pt x="905" y="180"/>
                  </a:cubicBezTo>
                  <a:cubicBezTo>
                    <a:pt x="893" y="180"/>
                    <a:pt x="893" y="240"/>
                    <a:pt x="881" y="335"/>
                  </a:cubicBezTo>
                  <a:lnTo>
                    <a:pt x="96" y="6467"/>
                  </a:lnTo>
                  <a:cubicBezTo>
                    <a:pt x="0" y="6883"/>
                    <a:pt x="96" y="7800"/>
                    <a:pt x="1131" y="8324"/>
                  </a:cubicBezTo>
                  <a:cubicBezTo>
                    <a:pt x="2322" y="8919"/>
                    <a:pt x="6001" y="10324"/>
                    <a:pt x="7287" y="10658"/>
                  </a:cubicBezTo>
                  <a:cubicBezTo>
                    <a:pt x="7490" y="10717"/>
                    <a:pt x="7674" y="10740"/>
                    <a:pt x="7845" y="10740"/>
                  </a:cubicBezTo>
                  <a:cubicBezTo>
                    <a:pt x="7915" y="10740"/>
                    <a:pt x="7983" y="10736"/>
                    <a:pt x="8049" y="10729"/>
                  </a:cubicBezTo>
                  <a:cubicBezTo>
                    <a:pt x="8716" y="10658"/>
                    <a:pt x="9132" y="10241"/>
                    <a:pt x="9287" y="9967"/>
                  </a:cubicBezTo>
                  <a:lnTo>
                    <a:pt x="12776" y="4871"/>
                  </a:lnTo>
                  <a:cubicBezTo>
                    <a:pt x="12835" y="4788"/>
                    <a:pt x="12871" y="4740"/>
                    <a:pt x="12871" y="4740"/>
                  </a:cubicBezTo>
                  <a:cubicBezTo>
                    <a:pt x="12931" y="4633"/>
                    <a:pt x="12895" y="4502"/>
                    <a:pt x="12800" y="4431"/>
                  </a:cubicBezTo>
                  <a:cubicBezTo>
                    <a:pt x="12760" y="4409"/>
                    <a:pt x="12718" y="4398"/>
                    <a:pt x="12676" y="4398"/>
                  </a:cubicBezTo>
                  <a:cubicBezTo>
                    <a:pt x="12604" y="4398"/>
                    <a:pt x="12535" y="4430"/>
                    <a:pt x="12490" y="4490"/>
                  </a:cubicBezTo>
                  <a:lnTo>
                    <a:pt x="12383" y="4657"/>
                  </a:lnTo>
                  <a:cubicBezTo>
                    <a:pt x="12193" y="4907"/>
                    <a:pt x="11736" y="5380"/>
                    <a:pt x="11052" y="5380"/>
                  </a:cubicBezTo>
                  <a:cubicBezTo>
                    <a:pt x="10790" y="5380"/>
                    <a:pt x="10495" y="5311"/>
                    <a:pt x="10168" y="5133"/>
                  </a:cubicBezTo>
                  <a:cubicBezTo>
                    <a:pt x="9454" y="4740"/>
                    <a:pt x="9287" y="4002"/>
                    <a:pt x="9180" y="3514"/>
                  </a:cubicBezTo>
                  <a:cubicBezTo>
                    <a:pt x="9109" y="3192"/>
                    <a:pt x="9049" y="2954"/>
                    <a:pt x="8823" y="2907"/>
                  </a:cubicBezTo>
                  <a:cubicBezTo>
                    <a:pt x="8800" y="2902"/>
                    <a:pt x="8777" y="2899"/>
                    <a:pt x="8755" y="2899"/>
                  </a:cubicBezTo>
                  <a:cubicBezTo>
                    <a:pt x="8562" y="2899"/>
                    <a:pt x="8403" y="3085"/>
                    <a:pt x="8168" y="3395"/>
                  </a:cubicBezTo>
                  <a:cubicBezTo>
                    <a:pt x="7812" y="3900"/>
                    <a:pt x="7393" y="4042"/>
                    <a:pt x="7035" y="4042"/>
                  </a:cubicBezTo>
                  <a:cubicBezTo>
                    <a:pt x="6877" y="4042"/>
                    <a:pt x="6732" y="4015"/>
                    <a:pt x="6608" y="3978"/>
                  </a:cubicBezTo>
                  <a:cubicBezTo>
                    <a:pt x="6585" y="3943"/>
                    <a:pt x="6537" y="3919"/>
                    <a:pt x="6489" y="3907"/>
                  </a:cubicBezTo>
                  <a:cubicBezTo>
                    <a:pt x="6477" y="3907"/>
                    <a:pt x="6418" y="3895"/>
                    <a:pt x="6346" y="3871"/>
                  </a:cubicBezTo>
                  <a:cubicBezTo>
                    <a:pt x="6275" y="3847"/>
                    <a:pt x="6227" y="3812"/>
                    <a:pt x="6215" y="3812"/>
                  </a:cubicBezTo>
                  <a:cubicBezTo>
                    <a:pt x="6180" y="3776"/>
                    <a:pt x="6120" y="3776"/>
                    <a:pt x="6073" y="3776"/>
                  </a:cubicBezTo>
                  <a:cubicBezTo>
                    <a:pt x="5692" y="3597"/>
                    <a:pt x="5203" y="3181"/>
                    <a:pt x="5299" y="2299"/>
                  </a:cubicBezTo>
                  <a:cubicBezTo>
                    <a:pt x="5346" y="1871"/>
                    <a:pt x="5334" y="1621"/>
                    <a:pt x="5144" y="1502"/>
                  </a:cubicBezTo>
                  <a:cubicBezTo>
                    <a:pt x="5090" y="1472"/>
                    <a:pt x="5037" y="1458"/>
                    <a:pt x="4985" y="1458"/>
                  </a:cubicBezTo>
                  <a:cubicBezTo>
                    <a:pt x="4828" y="1458"/>
                    <a:pt x="4670" y="1577"/>
                    <a:pt x="4465" y="1728"/>
                  </a:cubicBezTo>
                  <a:cubicBezTo>
                    <a:pt x="4127" y="1966"/>
                    <a:pt x="3648" y="2321"/>
                    <a:pt x="3029" y="2321"/>
                  </a:cubicBezTo>
                  <a:cubicBezTo>
                    <a:pt x="2906" y="2321"/>
                    <a:pt x="2777" y="2307"/>
                    <a:pt x="2644" y="2276"/>
                  </a:cubicBezTo>
                  <a:cubicBezTo>
                    <a:pt x="1334" y="1966"/>
                    <a:pt x="1286" y="883"/>
                    <a:pt x="1310" y="454"/>
                  </a:cubicBezTo>
                  <a:lnTo>
                    <a:pt x="1346" y="252"/>
                  </a:lnTo>
                  <a:cubicBezTo>
                    <a:pt x="1358" y="133"/>
                    <a:pt x="1274" y="25"/>
                    <a:pt x="1155" y="2"/>
                  </a:cubicBezTo>
                  <a:cubicBezTo>
                    <a:pt x="1147" y="1"/>
                    <a:pt x="1138" y="0"/>
                    <a:pt x="1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546176" y="1557853"/>
              <a:ext cx="646226" cy="280276"/>
            </a:xfrm>
            <a:custGeom>
              <a:avLst/>
              <a:gdLst/>
              <a:ahLst/>
              <a:cxnLst/>
              <a:rect l="l" t="t" r="r" b="b"/>
              <a:pathLst>
                <a:path w="11895" h="5159" extrusionOk="0">
                  <a:moveTo>
                    <a:pt x="11657" y="1"/>
                  </a:moveTo>
                  <a:cubicBezTo>
                    <a:pt x="11619" y="1"/>
                    <a:pt x="11582" y="10"/>
                    <a:pt x="11550" y="28"/>
                  </a:cubicBezTo>
                  <a:cubicBezTo>
                    <a:pt x="9314" y="1266"/>
                    <a:pt x="6680" y="1898"/>
                    <a:pt x="3798" y="1898"/>
                  </a:cubicBezTo>
                  <a:cubicBezTo>
                    <a:pt x="2660" y="1898"/>
                    <a:pt x="1482" y="1799"/>
                    <a:pt x="275" y="1600"/>
                  </a:cubicBezTo>
                  <a:cubicBezTo>
                    <a:pt x="257" y="1595"/>
                    <a:pt x="240" y="1593"/>
                    <a:pt x="223" y="1593"/>
                  </a:cubicBezTo>
                  <a:cubicBezTo>
                    <a:pt x="158" y="1593"/>
                    <a:pt x="98" y="1627"/>
                    <a:pt x="60" y="1683"/>
                  </a:cubicBezTo>
                  <a:cubicBezTo>
                    <a:pt x="13" y="1755"/>
                    <a:pt x="1" y="1838"/>
                    <a:pt x="36" y="1921"/>
                  </a:cubicBezTo>
                  <a:cubicBezTo>
                    <a:pt x="215" y="2267"/>
                    <a:pt x="513" y="2541"/>
                    <a:pt x="917" y="2743"/>
                  </a:cubicBezTo>
                  <a:cubicBezTo>
                    <a:pt x="2108" y="3338"/>
                    <a:pt x="5787" y="4743"/>
                    <a:pt x="7073" y="5077"/>
                  </a:cubicBezTo>
                  <a:cubicBezTo>
                    <a:pt x="7276" y="5136"/>
                    <a:pt x="7460" y="5159"/>
                    <a:pt x="7631" y="5159"/>
                  </a:cubicBezTo>
                  <a:cubicBezTo>
                    <a:pt x="7701" y="5159"/>
                    <a:pt x="7769" y="5155"/>
                    <a:pt x="7835" y="5148"/>
                  </a:cubicBezTo>
                  <a:cubicBezTo>
                    <a:pt x="8502" y="5077"/>
                    <a:pt x="8918" y="4660"/>
                    <a:pt x="9073" y="4386"/>
                  </a:cubicBezTo>
                  <a:lnTo>
                    <a:pt x="11835" y="350"/>
                  </a:lnTo>
                  <a:cubicBezTo>
                    <a:pt x="11895" y="267"/>
                    <a:pt x="11883" y="147"/>
                    <a:pt x="11824" y="76"/>
                  </a:cubicBezTo>
                  <a:cubicBezTo>
                    <a:pt x="11780" y="25"/>
                    <a:pt x="11718" y="1"/>
                    <a:pt x="11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650320" y="1455175"/>
              <a:ext cx="43408" cy="190255"/>
            </a:xfrm>
            <a:custGeom>
              <a:avLst/>
              <a:gdLst/>
              <a:ahLst/>
              <a:cxnLst/>
              <a:rect l="l" t="t" r="r" b="b"/>
              <a:pathLst>
                <a:path w="799" h="3502" extrusionOk="0">
                  <a:moveTo>
                    <a:pt x="561" y="0"/>
                  </a:moveTo>
                  <a:cubicBezTo>
                    <a:pt x="450" y="0"/>
                    <a:pt x="345" y="81"/>
                    <a:pt x="334" y="204"/>
                  </a:cubicBezTo>
                  <a:lnTo>
                    <a:pt x="12" y="3252"/>
                  </a:lnTo>
                  <a:cubicBezTo>
                    <a:pt x="1" y="3371"/>
                    <a:pt x="84" y="3490"/>
                    <a:pt x="215" y="3502"/>
                  </a:cubicBezTo>
                  <a:lnTo>
                    <a:pt x="263" y="3502"/>
                  </a:lnTo>
                  <a:cubicBezTo>
                    <a:pt x="358" y="3490"/>
                    <a:pt x="441" y="3407"/>
                    <a:pt x="453" y="3299"/>
                  </a:cubicBezTo>
                  <a:lnTo>
                    <a:pt x="786" y="240"/>
                  </a:lnTo>
                  <a:cubicBezTo>
                    <a:pt x="798" y="121"/>
                    <a:pt x="703" y="13"/>
                    <a:pt x="584" y="1"/>
                  </a:cubicBezTo>
                  <a:cubicBezTo>
                    <a:pt x="576" y="1"/>
                    <a:pt x="56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924562" y="1592839"/>
              <a:ext cx="131364" cy="157387"/>
            </a:xfrm>
            <a:custGeom>
              <a:avLst/>
              <a:gdLst/>
              <a:ahLst/>
              <a:cxnLst/>
              <a:rect l="l" t="t" r="r" b="b"/>
              <a:pathLst>
                <a:path w="2418" h="2897" extrusionOk="0">
                  <a:moveTo>
                    <a:pt x="2175" y="0"/>
                  </a:moveTo>
                  <a:cubicBezTo>
                    <a:pt x="2108" y="0"/>
                    <a:pt x="2043" y="31"/>
                    <a:pt x="2001" y="87"/>
                  </a:cubicBezTo>
                  <a:lnTo>
                    <a:pt x="84" y="2528"/>
                  </a:lnTo>
                  <a:cubicBezTo>
                    <a:pt x="1" y="2635"/>
                    <a:pt x="25" y="2766"/>
                    <a:pt x="120" y="2849"/>
                  </a:cubicBezTo>
                  <a:cubicBezTo>
                    <a:pt x="168" y="2885"/>
                    <a:pt x="227" y="2897"/>
                    <a:pt x="287" y="2897"/>
                  </a:cubicBezTo>
                  <a:cubicBezTo>
                    <a:pt x="334" y="2885"/>
                    <a:pt x="394" y="2861"/>
                    <a:pt x="429" y="2813"/>
                  </a:cubicBezTo>
                  <a:lnTo>
                    <a:pt x="2346" y="361"/>
                  </a:lnTo>
                  <a:cubicBezTo>
                    <a:pt x="2418" y="265"/>
                    <a:pt x="2406" y="123"/>
                    <a:pt x="2311" y="51"/>
                  </a:cubicBezTo>
                  <a:cubicBezTo>
                    <a:pt x="2271" y="16"/>
                    <a:pt x="2223" y="0"/>
                    <a:pt x="2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788093" y="1549432"/>
              <a:ext cx="67964" cy="131581"/>
            </a:xfrm>
            <a:custGeom>
              <a:avLst/>
              <a:gdLst/>
              <a:ahLst/>
              <a:cxnLst/>
              <a:rect l="l" t="t" r="r" b="b"/>
              <a:pathLst>
                <a:path w="1251" h="2422" extrusionOk="0">
                  <a:moveTo>
                    <a:pt x="1000" y="0"/>
                  </a:moveTo>
                  <a:cubicBezTo>
                    <a:pt x="908" y="0"/>
                    <a:pt x="823" y="57"/>
                    <a:pt x="786" y="148"/>
                  </a:cubicBezTo>
                  <a:lnTo>
                    <a:pt x="48" y="2112"/>
                  </a:lnTo>
                  <a:cubicBezTo>
                    <a:pt x="1" y="2231"/>
                    <a:pt x="60" y="2362"/>
                    <a:pt x="167" y="2398"/>
                  </a:cubicBezTo>
                  <a:cubicBezTo>
                    <a:pt x="203" y="2410"/>
                    <a:pt x="239" y="2422"/>
                    <a:pt x="274" y="2422"/>
                  </a:cubicBezTo>
                  <a:cubicBezTo>
                    <a:pt x="358" y="2410"/>
                    <a:pt x="429" y="2350"/>
                    <a:pt x="465" y="2279"/>
                  </a:cubicBezTo>
                  <a:lnTo>
                    <a:pt x="1203" y="302"/>
                  </a:lnTo>
                  <a:cubicBezTo>
                    <a:pt x="1251" y="195"/>
                    <a:pt x="1191" y="64"/>
                    <a:pt x="1084" y="17"/>
                  </a:cubicBezTo>
                  <a:cubicBezTo>
                    <a:pt x="1056" y="6"/>
                    <a:pt x="1028" y="0"/>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903864" y="1153824"/>
              <a:ext cx="267237" cy="186343"/>
            </a:xfrm>
            <a:custGeom>
              <a:avLst/>
              <a:gdLst/>
              <a:ahLst/>
              <a:cxnLst/>
              <a:rect l="l" t="t" r="r" b="b"/>
              <a:pathLst>
                <a:path w="4919" h="3430" extrusionOk="0">
                  <a:moveTo>
                    <a:pt x="4740" y="0"/>
                  </a:moveTo>
                  <a:lnTo>
                    <a:pt x="4406" y="298"/>
                  </a:lnTo>
                  <a:cubicBezTo>
                    <a:pt x="3144" y="1429"/>
                    <a:pt x="1775" y="2072"/>
                    <a:pt x="310" y="2203"/>
                  </a:cubicBezTo>
                  <a:lnTo>
                    <a:pt x="1" y="2227"/>
                  </a:lnTo>
                  <a:lnTo>
                    <a:pt x="120" y="2512"/>
                  </a:lnTo>
                  <a:cubicBezTo>
                    <a:pt x="322" y="2989"/>
                    <a:pt x="513" y="3298"/>
                    <a:pt x="513" y="3310"/>
                  </a:cubicBezTo>
                  <a:lnTo>
                    <a:pt x="584" y="3429"/>
                  </a:lnTo>
                  <a:lnTo>
                    <a:pt x="727" y="3417"/>
                  </a:lnTo>
                  <a:lnTo>
                    <a:pt x="822" y="3417"/>
                  </a:lnTo>
                  <a:cubicBezTo>
                    <a:pt x="1477" y="3346"/>
                    <a:pt x="4918" y="2870"/>
                    <a:pt x="4787" y="512"/>
                  </a:cubicBezTo>
                  <a:cubicBezTo>
                    <a:pt x="4787" y="500"/>
                    <a:pt x="4775" y="488"/>
                    <a:pt x="4775" y="465"/>
                  </a:cubicBez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45;p36">
            <a:extLst>
              <a:ext uri="{FF2B5EF4-FFF2-40B4-BE49-F238E27FC236}">
                <a16:creationId xmlns:a16="http://schemas.microsoft.com/office/drawing/2014/main" id="{70CE5C36-DDC6-544D-9595-A2A9DC95FFE7}"/>
              </a:ext>
            </a:extLst>
          </p:cNvPr>
          <p:cNvSpPr txBox="1">
            <a:spLocks noGrp="1"/>
          </p:cNvSpPr>
          <p:nvPr>
            <p:ph type="title"/>
          </p:nvPr>
        </p:nvSpPr>
        <p:spPr>
          <a:xfrm>
            <a:off x="967447" y="465000"/>
            <a:ext cx="6650524" cy="528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0000"/>
                </a:solidFill>
                <a:latin typeface="Times New Roman" panose="02020603050405020304" pitchFamily="18" charset="0"/>
                <a:cs typeface="Times New Roman" panose="02020603050405020304" pitchFamily="18" charset="0"/>
              </a:rPr>
              <a:t>II. MỘT SỐ TÍNH CÁCH NỔI BẬT CỦA CON NGƯỜI </a:t>
            </a:r>
            <a:r>
              <a:rPr lang="en" sz="2800" dirty="0" err="1">
                <a:solidFill>
                  <a:srgbClr val="FF0000"/>
                </a:solidFill>
                <a:latin typeface="Times New Roman" panose="02020603050405020304" pitchFamily="18" charset="0"/>
                <a:cs typeface="Times New Roman" panose="02020603050405020304" pitchFamily="18" charset="0"/>
              </a:rPr>
              <a:t>Ở</a:t>
            </a:r>
            <a:r>
              <a:rPr lang="en" sz="2800" dirty="0">
                <a:solidFill>
                  <a:srgbClr val="FF0000"/>
                </a:solidFill>
                <a:latin typeface="Times New Roman" panose="02020603050405020304" pitchFamily="18" charset="0"/>
                <a:cs typeface="Times New Roman" panose="02020603050405020304" pitchFamily="18" charset="0"/>
              </a:rPr>
              <a:t> TP.HCM</a:t>
            </a:r>
            <a:br>
              <a:rPr lang="en" sz="2800" dirty="0">
                <a:solidFill>
                  <a:srgbClr val="FF0000"/>
                </a:solidFill>
                <a:latin typeface="Times New Roman" panose="02020603050405020304" pitchFamily="18" charset="0"/>
                <a:cs typeface="Times New Roman" panose="02020603050405020304" pitchFamily="18" charset="0"/>
              </a:rPr>
            </a:br>
            <a:r>
              <a:rPr lang="en" sz="2800" dirty="0">
                <a:solidFill>
                  <a:srgbClr val="0070C0"/>
                </a:solidFill>
                <a:latin typeface="Times New Roman" panose="02020603050405020304" pitchFamily="18" charset="0"/>
                <a:cs typeface="Times New Roman" panose="02020603050405020304" pitchFamily="18" charset="0"/>
              </a:rPr>
              <a:t>1. </a:t>
            </a:r>
            <a:r>
              <a:rPr lang="en" sz="2800" dirty="0" err="1">
                <a:solidFill>
                  <a:srgbClr val="0070C0"/>
                </a:solidFill>
                <a:latin typeface="Times New Roman" panose="02020603050405020304" pitchFamily="18" charset="0"/>
                <a:cs typeface="Times New Roman" panose="02020603050405020304" pitchFamily="18" charset="0"/>
              </a:rPr>
              <a:t>Yêu</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nước</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nồng</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nàn</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đấu</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tranh</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chống</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giặc</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ngoại</a:t>
            </a:r>
            <a:r>
              <a:rPr lang="en" sz="2800" dirty="0">
                <a:solidFill>
                  <a:srgbClr val="0070C0"/>
                </a:solidFill>
                <a:latin typeface="Times New Roman" panose="02020603050405020304" pitchFamily="18" charset="0"/>
                <a:cs typeface="Times New Roman" panose="02020603050405020304" pitchFamily="18" charset="0"/>
              </a:rPr>
              <a:t> </a:t>
            </a:r>
            <a:r>
              <a:rPr lang="en" sz="2800" dirty="0" err="1">
                <a:solidFill>
                  <a:srgbClr val="0070C0"/>
                </a:solidFill>
                <a:latin typeface="Times New Roman" panose="02020603050405020304" pitchFamily="18" charset="0"/>
                <a:cs typeface="Times New Roman" panose="02020603050405020304" pitchFamily="18" charset="0"/>
              </a:rPr>
              <a:t>xâm</a:t>
            </a:r>
            <a:endParaRPr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621010"/>
      </p:ext>
    </p:extLst>
  </p:cSld>
  <p:clrMapOvr>
    <a:masterClrMapping/>
  </p:clrMapOvr>
</p:sld>
</file>

<file path=ppt/theme/theme1.xml><?xml version="1.0" encoding="utf-8"?>
<a:theme xmlns:a="http://schemas.openxmlformats.org/drawingml/2006/main" name="Kiss Wrapped Theme with Infographics by Slidesgo">
  <a:themeElements>
    <a:clrScheme name="Simple Light">
      <a:dk1>
        <a:srgbClr val="1A1A1A"/>
      </a:dk1>
      <a:lt1>
        <a:srgbClr val="FFFFFF"/>
      </a:lt1>
      <a:dk2>
        <a:srgbClr val="FFEADB"/>
      </a:dk2>
      <a:lt2>
        <a:srgbClr val="FFBFEE"/>
      </a:lt2>
      <a:accent1>
        <a:srgbClr val="FD97A3"/>
      </a:accent1>
      <a:accent2>
        <a:srgbClr val="FF667E"/>
      </a:accent2>
      <a:accent3>
        <a:srgbClr val="E34234"/>
      </a:accent3>
      <a:accent4>
        <a:srgbClr val="F3BE95"/>
      </a:accent4>
      <a:accent5>
        <a:srgbClr val="C4392D"/>
      </a:accent5>
      <a:accent6>
        <a:srgbClr val="963C4A"/>
      </a:accent6>
      <a:hlink>
        <a:srgbClr val="1A1A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438</Words>
  <Application>Microsoft Office PowerPoint</Application>
  <PresentationFormat>On-screen Show (16:9)</PresentationFormat>
  <Paragraphs>34</Paragraphs>
  <Slides>20</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Alata</vt:lpstr>
      <vt:lpstr>Arial</vt:lpstr>
      <vt:lpstr>Clicker Script</vt:lpstr>
      <vt:lpstr>Times New Roman</vt:lpstr>
      <vt:lpstr>Kiss Wrapped Theme with Infographics by Slidesgo</vt:lpstr>
      <vt:lpstr>CHỦ ĐỀ 3: MỘT SỐ TÍNH CÁCH TỐT ĐẸP CỦA CON NGƯỜI Ở TP.HCM</vt:lpstr>
      <vt:lpstr>PowerPoint Presentation</vt:lpstr>
      <vt:lpstr>1. CÁC YẾU TỐ HÌNH THÀNH NÊN TÍNH CÁCH CON NGƯỜI Ở TP.HCM </vt:lpstr>
      <vt:lpstr>I. CÁC YẾU TỐ HÌNH THÀNH NÊN TÍNH CÁCH CON NGƯỜI Ở TP.HCM</vt:lpstr>
      <vt:lpstr>PowerPoint Presentation</vt:lpstr>
      <vt:lpstr>PowerPoint Presentation</vt:lpstr>
      <vt:lpstr>PowerPoint Presentation</vt:lpstr>
      <vt:lpstr>I. CÁC YẾU TỐ HÌNH THÀNH NÊN TÍNH CÁCH CON NGƯỜI Ở TP.HCM</vt:lpstr>
      <vt:lpstr>II. MỘT SỐ TÍNH CÁCH NỔI BẬT CỦA CON NGƯỜI Ở TP.HCM 1. Yêu nước nồng nàn, đấu tranh chống giặc ngoại xâm</vt:lpstr>
      <vt:lpstr>PowerPoint Presentation</vt:lpstr>
      <vt:lpstr>PowerPoint Presentation</vt:lpstr>
      <vt:lpstr>PowerPoint Presentation</vt:lpstr>
      <vt:lpstr>PowerPoint Presentation</vt:lpstr>
      <vt:lpstr>II. MỘT SỐ TÍNH CÁCH NỔI BẬT CỦA CON NGƯỜI Ở TP.HCM 2. Tính linh hoạt, năng động, sáng tạo.</vt:lpstr>
      <vt:lpstr>PowerPoint Presentation</vt:lpstr>
      <vt:lpstr>II. MỘT SỐ TÍNH CÁCH NỔI BẬT CỦA CON NGƯỜI Ở TP.HCM 3. Tính trọng nghĩa, hào hiệp, hiếu khách.</vt:lpstr>
      <vt:lpstr>PowerPoint Presentation</vt:lpstr>
      <vt:lpstr>PowerPoint Presentation</vt:lpstr>
      <vt:lpstr>II. MỘT SỐ TÍNH CÁCH NỔI BẬT CỦA CON NGƯỜI Ở TP.HCM</vt:lpstr>
      <vt:lpstr>DẶN DÒ 1. Sưu tầm những câu chuyện/ hình ảnh/ hành động thể hiện tính cách tốt đẹp của con người ở TpHCM. (Nộp bản in theo tổ)  2. Chuẩn bị chủ đề 4:  Văn hoá ẩm thực TP.HCM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6: SỐNG HOÀ HỢP TRONG CỘNG ĐỒNG</dc:title>
  <dc:creator>Admin</dc:creator>
  <cp:lastModifiedBy>Admin</cp:lastModifiedBy>
  <cp:revision>14</cp:revision>
  <dcterms:modified xsi:type="dcterms:W3CDTF">2023-03-08T02:37:23Z</dcterms:modified>
</cp:coreProperties>
</file>